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8"/>
  </p:notesMasterIdLst>
  <p:sldIdLst>
    <p:sldId id="256" r:id="rId3"/>
    <p:sldId id="257" r:id="rId4"/>
    <p:sldId id="258" r:id="rId5"/>
    <p:sldId id="259" r:id="rId6"/>
    <p:sldId id="262" r:id="rId7"/>
  </p:sldIdLst>
  <p:sldSz cx="9144000" cy="5143500" type="screen16x9"/>
  <p:notesSz cx="6858000" cy="9144000"/>
  <p:embeddedFontLst>
    <p:embeddedFont>
      <p:font typeface="Montserrat" panose="00000500000000000000" pitchFamily="2" charset="0"/>
      <p:regular r:id="rId9"/>
      <p:bold r:id="rId10"/>
      <p:italic r:id="rId11"/>
      <p:boldItalic r:id="rId12"/>
    </p:embeddedFont>
    <p:embeddedFont>
      <p:font typeface="Montserrat ExtraBold" panose="00000900000000000000" pitchFamily="2" charset="0"/>
      <p:bold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jTz30nbRXKs5E3vrOIH3TGAJARH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2E3274-4D5C-44BF-BB08-FA6336CB3DAF}">
  <a:tblStyle styleId="{692E3274-4D5C-44BF-BB08-FA6336CB3DAF}" styleName="Table_0">
    <a:wholeTbl>
      <a:tcTxStyle b="off" i="off">
        <a:font>
          <a:latin typeface="Aptos"/>
          <a:ea typeface="Aptos"/>
          <a:cs typeface="Apto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9EC"/>
          </a:solidFill>
        </a:fill>
      </a:tcStyle>
    </a:wholeTbl>
    <a:band1H>
      <a:tcTxStyle b="off" i="off"/>
      <a:tcStyle>
        <a:tcBdr/>
        <a:fill>
          <a:solidFill>
            <a:srgbClr val="CAD1D8"/>
          </a:solidFill>
        </a:fill>
      </a:tcStyle>
    </a:band1H>
    <a:band2H>
      <a:tcTxStyle b="off" i="off"/>
      <a:tcStyle>
        <a:tcBdr/>
      </a:tcStyle>
    </a:band2H>
    <a:band1V>
      <a:tcTxStyle b="off" i="off"/>
      <a:tcStyle>
        <a:tcBdr/>
        <a:fill>
          <a:solidFill>
            <a:srgbClr val="CAD1D8"/>
          </a:solidFill>
        </a:fill>
      </a:tcStyle>
    </a:band1V>
    <a:band2V>
      <a:tcTxStyle b="off" i="off"/>
      <a:tcStyle>
        <a:tcBdr/>
      </a:tcStyle>
    </a:band2V>
    <a:lastCol>
      <a:tcTxStyle b="on" i="off">
        <a:font>
          <a:latin typeface="Aptos"/>
          <a:ea typeface="Aptos"/>
          <a:cs typeface="Aptos"/>
        </a:font>
        <a:schemeClr val="lt1"/>
      </a:tcTxStyle>
      <a:tcStyle>
        <a:tcBdr/>
        <a:fill>
          <a:solidFill>
            <a:schemeClr val="accent1"/>
          </a:solidFill>
        </a:fill>
      </a:tcStyle>
    </a:lastCol>
    <a:firstCol>
      <a:tcTxStyle b="on" i="off">
        <a:font>
          <a:latin typeface="Aptos"/>
          <a:ea typeface="Aptos"/>
          <a:cs typeface="Aptos"/>
        </a:font>
        <a:schemeClr val="lt1"/>
      </a:tcTxStyle>
      <a:tcStyle>
        <a:tcBdr/>
        <a:fill>
          <a:solidFill>
            <a:schemeClr val="accent1"/>
          </a:solidFill>
        </a:fill>
      </a:tcStyle>
    </a:firstCol>
    <a:lastRow>
      <a:tcTxStyle b="on" i="off">
        <a:font>
          <a:latin typeface="Aptos"/>
          <a:ea typeface="Aptos"/>
          <a:cs typeface="Apto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ptos"/>
          <a:ea typeface="Aptos"/>
          <a:cs typeface="Apto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284E427A-3D55-4303-BF80-6455036E1DE7}" styleName="Designformatvorlage 1 - Akz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300"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24" Type="http://schemas.openxmlformats.org/officeDocument/2006/relationships/viewProps" Target="viewProps.xml"/><Relationship Id="rId5" Type="http://schemas.openxmlformats.org/officeDocument/2006/relationships/slide" Target="slides/slide3.xml"/><Relationship Id="rId23" Type="http://schemas.openxmlformats.org/officeDocument/2006/relationships/presProps" Target="presProps.xml"/><Relationship Id="rId10"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customschemas.google.com/relationships/presentationmetadata" Target="metadata"/></Relationships>
</file>

<file path=ppt/media/image1.jpeg>
</file>

<file path=ppt/media/image2.png>
</file>

<file path=ppt/media/image3.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b636e5de4b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3b636e5de4b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de"/>
              <a:t>20 minutes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de"/>
              <a:t>Remember, when you are done your first draft. YOU ARE NOT DONE.  COUNT YOUR WORDS, if you are over 20 or under 3 in any line of dialogue you must edit your own text to make it fit or expand on the world lore or to make the character speaking sound unique.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3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3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23"/>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8" name="Google Shape;58;p23"/>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9" name="Google Shape;59;p2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0" name="Google Shape;60;p2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1" name="Google Shape;61;p2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2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4" name="Google Shape;64;p2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5" name="Google Shape;65;p2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Google Shape;67;p35"/>
          <p:cNvSpPr txBox="1">
            <a:spLocks noGrp="1"/>
          </p:cNvSpPr>
          <p:nvPr>
            <p:ph type="title"/>
          </p:nvPr>
        </p:nvSpPr>
        <p:spPr>
          <a:xfrm>
            <a:off x="311700" y="2150850"/>
            <a:ext cx="8520600" cy="841800"/>
          </a:xfrm>
          <a:prstGeom prst="rect">
            <a:avLst/>
          </a:prstGeom>
          <a:noFill/>
          <a:ln>
            <a:noFill/>
          </a:ln>
        </p:spPr>
        <p:txBody>
          <a:bodyPr spcFirstLastPara="1" wrap="square" lIns="68575" tIns="68575" rIns="68575" bIns="68575" anchor="ctr" anchorCtr="0">
            <a:normAutofit/>
          </a:bodyPr>
          <a:lstStyle>
            <a:lvl1pPr lvl="0" algn="ctr">
              <a:lnSpc>
                <a:spcPct val="90000"/>
              </a:lnSpc>
              <a:spcBef>
                <a:spcPts val="0"/>
              </a:spcBef>
              <a:spcAft>
                <a:spcPts val="0"/>
              </a:spcAft>
              <a:buClr>
                <a:schemeClr val="dk1"/>
              </a:buClr>
              <a:buSzPts val="2700"/>
              <a:buFont typeface="Calibri"/>
              <a:buNone/>
              <a:defRPr sz="3600"/>
            </a:lvl1pPr>
            <a:lvl2pPr lvl="1" algn="ctr">
              <a:lnSpc>
                <a:spcPct val="100000"/>
              </a:lnSpc>
              <a:spcBef>
                <a:spcPts val="0"/>
              </a:spcBef>
              <a:spcAft>
                <a:spcPts val="0"/>
              </a:spcAft>
              <a:buSzPts val="2700"/>
              <a:buNone/>
              <a:defRPr sz="3600"/>
            </a:lvl2pPr>
            <a:lvl3pPr lvl="2" algn="ctr">
              <a:lnSpc>
                <a:spcPct val="100000"/>
              </a:lnSpc>
              <a:spcBef>
                <a:spcPts val="0"/>
              </a:spcBef>
              <a:spcAft>
                <a:spcPts val="0"/>
              </a:spcAft>
              <a:buSzPts val="2700"/>
              <a:buNone/>
              <a:defRPr sz="3600"/>
            </a:lvl3pPr>
            <a:lvl4pPr lvl="3" algn="ctr">
              <a:lnSpc>
                <a:spcPct val="100000"/>
              </a:lnSpc>
              <a:spcBef>
                <a:spcPts val="0"/>
              </a:spcBef>
              <a:spcAft>
                <a:spcPts val="0"/>
              </a:spcAft>
              <a:buSzPts val="2700"/>
              <a:buNone/>
              <a:defRPr sz="3600"/>
            </a:lvl4pPr>
            <a:lvl5pPr lvl="4" algn="ctr">
              <a:lnSpc>
                <a:spcPct val="100000"/>
              </a:lnSpc>
              <a:spcBef>
                <a:spcPts val="0"/>
              </a:spcBef>
              <a:spcAft>
                <a:spcPts val="0"/>
              </a:spcAft>
              <a:buSzPts val="2700"/>
              <a:buNone/>
              <a:defRPr sz="3600"/>
            </a:lvl5pPr>
            <a:lvl6pPr lvl="5" algn="ctr">
              <a:lnSpc>
                <a:spcPct val="100000"/>
              </a:lnSpc>
              <a:spcBef>
                <a:spcPts val="0"/>
              </a:spcBef>
              <a:spcAft>
                <a:spcPts val="0"/>
              </a:spcAft>
              <a:buSzPts val="2700"/>
              <a:buNone/>
              <a:defRPr sz="3600"/>
            </a:lvl6pPr>
            <a:lvl7pPr lvl="6" algn="ctr">
              <a:lnSpc>
                <a:spcPct val="100000"/>
              </a:lnSpc>
              <a:spcBef>
                <a:spcPts val="0"/>
              </a:spcBef>
              <a:spcAft>
                <a:spcPts val="0"/>
              </a:spcAft>
              <a:buSzPts val="2700"/>
              <a:buNone/>
              <a:defRPr sz="3600"/>
            </a:lvl7pPr>
            <a:lvl8pPr lvl="7" algn="ctr">
              <a:lnSpc>
                <a:spcPct val="100000"/>
              </a:lnSpc>
              <a:spcBef>
                <a:spcPts val="0"/>
              </a:spcBef>
              <a:spcAft>
                <a:spcPts val="0"/>
              </a:spcAft>
              <a:buSzPts val="2700"/>
              <a:buNone/>
              <a:defRPr sz="3600"/>
            </a:lvl8pPr>
            <a:lvl9pPr lvl="8" algn="ctr">
              <a:lnSpc>
                <a:spcPct val="100000"/>
              </a:lnSpc>
              <a:spcBef>
                <a:spcPts val="0"/>
              </a:spcBef>
              <a:spcAft>
                <a:spcPts val="0"/>
              </a:spcAft>
              <a:buSzPts val="2700"/>
              <a:buNone/>
              <a:defRPr sz="3600"/>
            </a:lvl9pPr>
          </a:lstStyle>
          <a:p>
            <a:endParaRPr/>
          </a:p>
        </p:txBody>
      </p:sp>
      <p:sp>
        <p:nvSpPr>
          <p:cNvPr id="68" name="Google Shape;68;p35"/>
          <p:cNvSpPr txBox="1">
            <a:spLocks noGrp="1"/>
          </p:cNvSpPr>
          <p:nvPr>
            <p:ph type="sldNum" idx="12"/>
          </p:nvPr>
        </p:nvSpPr>
        <p:spPr>
          <a:xfrm>
            <a:off x="8472458" y="4663217"/>
            <a:ext cx="548700" cy="393600"/>
          </a:xfrm>
          <a:prstGeom prst="rect">
            <a:avLst/>
          </a:prstGeom>
          <a:noFill/>
          <a:ln>
            <a:noFill/>
          </a:ln>
        </p:spPr>
        <p:txBody>
          <a:bodyPr spcFirstLastPara="1" wrap="square" lIns="68575" tIns="68575" rIns="68575" bIns="68575" anchor="ctr" anchorCtr="0">
            <a:normAutofit/>
          </a:bodyPr>
          <a:lstStyle>
            <a:lvl1pPr marL="0" marR="0" lvl="0"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9"/>
        <p:cNvGrpSpPr/>
        <p:nvPr/>
      </p:nvGrpSpPr>
      <p:grpSpPr>
        <a:xfrm>
          <a:off x="0" y="0"/>
          <a:ext cx="0" cy="0"/>
          <a:chOff x="0" y="0"/>
          <a:chExt cx="0" cy="0"/>
        </a:xfrm>
      </p:grpSpPr>
      <p:sp>
        <p:nvSpPr>
          <p:cNvPr id="70" name="Google Shape;70;p3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1" name="Google Shape;71;p36"/>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2" name="Google Shape;72;p3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3" name="Google Shape;73;p3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4" name="Google Shape;74;p3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5"/>
        <p:cNvGrpSpPr/>
        <p:nvPr/>
      </p:nvGrpSpPr>
      <p:grpSpPr>
        <a:xfrm>
          <a:off x="0" y="0"/>
          <a:ext cx="0" cy="0"/>
          <a:chOff x="0" y="0"/>
          <a:chExt cx="0" cy="0"/>
        </a:xfrm>
      </p:grpSpPr>
      <p:sp>
        <p:nvSpPr>
          <p:cNvPr id="76" name="Google Shape;76;p37"/>
          <p:cNvSpPr txBox="1">
            <a:spLocks noGrp="1"/>
          </p:cNvSpPr>
          <p:nvPr>
            <p:ph type="title"/>
          </p:nvPr>
        </p:nvSpPr>
        <p:spPr>
          <a:xfrm>
            <a:off x="311700" y="445025"/>
            <a:ext cx="8520600" cy="572700"/>
          </a:xfrm>
          <a:prstGeom prst="rect">
            <a:avLst/>
          </a:prstGeom>
          <a:noFill/>
          <a:ln>
            <a:noFill/>
          </a:ln>
        </p:spPr>
        <p:txBody>
          <a:bodyPr spcFirstLastPara="1" wrap="square" lIns="68575" tIns="68575" rIns="68575" bIns="68575" anchor="t" anchorCtr="0">
            <a:normAutofit/>
          </a:bodyPr>
          <a:lstStyle>
            <a:lvl1pPr lvl="0" algn="l">
              <a:lnSpc>
                <a:spcPct val="90000"/>
              </a:lnSpc>
              <a:spcBef>
                <a:spcPts val="0"/>
              </a:spcBef>
              <a:spcAft>
                <a:spcPts val="0"/>
              </a:spcAft>
              <a:buClr>
                <a:schemeClr val="dk1"/>
              </a:buClr>
              <a:buSzPts val="2100"/>
              <a:buFont typeface="Calibri"/>
              <a:buNone/>
              <a:defRPr/>
            </a:lvl1pPr>
            <a:lvl2pPr lvl="1" algn="l">
              <a:lnSpc>
                <a:spcPct val="100000"/>
              </a:lnSpc>
              <a:spcBef>
                <a:spcPts val="0"/>
              </a:spcBef>
              <a:spcAft>
                <a:spcPts val="0"/>
              </a:spcAft>
              <a:buSzPts val="2100"/>
              <a:buNone/>
              <a:defRPr/>
            </a:lvl2pPr>
            <a:lvl3pPr lvl="2" algn="l">
              <a:lnSpc>
                <a:spcPct val="100000"/>
              </a:lnSpc>
              <a:spcBef>
                <a:spcPts val="0"/>
              </a:spcBef>
              <a:spcAft>
                <a:spcPts val="0"/>
              </a:spcAft>
              <a:buSzPts val="2100"/>
              <a:buNone/>
              <a:defRPr/>
            </a:lvl3pPr>
            <a:lvl4pPr lvl="3" algn="l">
              <a:lnSpc>
                <a:spcPct val="100000"/>
              </a:lnSpc>
              <a:spcBef>
                <a:spcPts val="0"/>
              </a:spcBef>
              <a:spcAft>
                <a:spcPts val="0"/>
              </a:spcAft>
              <a:buSzPts val="2100"/>
              <a:buNone/>
              <a:defRPr/>
            </a:lvl4pPr>
            <a:lvl5pPr lvl="4" algn="l">
              <a:lnSpc>
                <a:spcPct val="100000"/>
              </a:lnSpc>
              <a:spcBef>
                <a:spcPts val="0"/>
              </a:spcBef>
              <a:spcAft>
                <a:spcPts val="0"/>
              </a:spcAft>
              <a:buSzPts val="2100"/>
              <a:buNone/>
              <a:defRPr/>
            </a:lvl5pPr>
            <a:lvl6pPr lvl="5" algn="l">
              <a:lnSpc>
                <a:spcPct val="100000"/>
              </a:lnSpc>
              <a:spcBef>
                <a:spcPts val="0"/>
              </a:spcBef>
              <a:spcAft>
                <a:spcPts val="0"/>
              </a:spcAft>
              <a:buSzPts val="2100"/>
              <a:buNone/>
              <a:defRPr/>
            </a:lvl6pPr>
            <a:lvl7pPr lvl="6" algn="l">
              <a:lnSpc>
                <a:spcPct val="100000"/>
              </a:lnSpc>
              <a:spcBef>
                <a:spcPts val="0"/>
              </a:spcBef>
              <a:spcAft>
                <a:spcPts val="0"/>
              </a:spcAft>
              <a:buSzPts val="2100"/>
              <a:buNone/>
              <a:defRPr/>
            </a:lvl7pPr>
            <a:lvl8pPr lvl="7" algn="l">
              <a:lnSpc>
                <a:spcPct val="100000"/>
              </a:lnSpc>
              <a:spcBef>
                <a:spcPts val="0"/>
              </a:spcBef>
              <a:spcAft>
                <a:spcPts val="0"/>
              </a:spcAft>
              <a:buSzPts val="2100"/>
              <a:buNone/>
              <a:defRPr/>
            </a:lvl8pPr>
            <a:lvl9pPr lvl="8" algn="l">
              <a:lnSpc>
                <a:spcPct val="100000"/>
              </a:lnSpc>
              <a:spcBef>
                <a:spcPts val="0"/>
              </a:spcBef>
              <a:spcAft>
                <a:spcPts val="0"/>
              </a:spcAft>
              <a:buSzPts val="2100"/>
              <a:buNone/>
              <a:defRPr/>
            </a:lvl9pPr>
          </a:lstStyle>
          <a:p>
            <a:endParaRPr/>
          </a:p>
        </p:txBody>
      </p:sp>
      <p:sp>
        <p:nvSpPr>
          <p:cNvPr id="77" name="Google Shape;77;p37"/>
          <p:cNvSpPr txBox="1">
            <a:spLocks noGrp="1"/>
          </p:cNvSpPr>
          <p:nvPr>
            <p:ph type="body" idx="1"/>
          </p:nvPr>
        </p:nvSpPr>
        <p:spPr>
          <a:xfrm>
            <a:off x="311700" y="1152475"/>
            <a:ext cx="8520600" cy="3416400"/>
          </a:xfrm>
          <a:prstGeom prst="rect">
            <a:avLst/>
          </a:prstGeom>
          <a:noFill/>
          <a:ln>
            <a:noFill/>
          </a:ln>
        </p:spPr>
        <p:txBody>
          <a:bodyPr spcFirstLastPara="1" wrap="square" lIns="68575" tIns="68575" rIns="68575" bIns="68575" anchor="t" anchorCtr="0">
            <a:normAutofit/>
          </a:bodyPr>
          <a:lstStyle>
            <a:lvl1pPr marL="457200" lvl="0" indent="-317500" algn="l">
              <a:lnSpc>
                <a:spcPct val="90000"/>
              </a:lnSpc>
              <a:spcBef>
                <a:spcPts val="0"/>
              </a:spcBef>
              <a:spcAft>
                <a:spcPts val="0"/>
              </a:spcAft>
              <a:buClr>
                <a:schemeClr val="dk1"/>
              </a:buClr>
              <a:buSzPts val="1400"/>
              <a:buChar char="●"/>
              <a:defRPr/>
            </a:lvl1pPr>
            <a:lvl2pPr marL="914400" lvl="1" indent="-298450" algn="l">
              <a:lnSpc>
                <a:spcPct val="90000"/>
              </a:lnSpc>
              <a:spcBef>
                <a:spcPts val="0"/>
              </a:spcBef>
              <a:spcAft>
                <a:spcPts val="0"/>
              </a:spcAft>
              <a:buClr>
                <a:schemeClr val="dk1"/>
              </a:buClr>
              <a:buSzPts val="1100"/>
              <a:buChar char="○"/>
              <a:defRPr/>
            </a:lvl2pPr>
            <a:lvl3pPr marL="1371600" lvl="2" indent="-298450" algn="l">
              <a:lnSpc>
                <a:spcPct val="90000"/>
              </a:lnSpc>
              <a:spcBef>
                <a:spcPts val="0"/>
              </a:spcBef>
              <a:spcAft>
                <a:spcPts val="0"/>
              </a:spcAft>
              <a:buClr>
                <a:schemeClr val="dk1"/>
              </a:buClr>
              <a:buSzPts val="1100"/>
              <a:buChar char="■"/>
              <a:defRPr/>
            </a:lvl3pPr>
            <a:lvl4pPr marL="1828800" lvl="3" indent="-298450" algn="l">
              <a:lnSpc>
                <a:spcPct val="90000"/>
              </a:lnSpc>
              <a:spcBef>
                <a:spcPts val="0"/>
              </a:spcBef>
              <a:spcAft>
                <a:spcPts val="0"/>
              </a:spcAft>
              <a:buClr>
                <a:schemeClr val="dk1"/>
              </a:buClr>
              <a:buSzPts val="1100"/>
              <a:buChar char="●"/>
              <a:defRPr/>
            </a:lvl4pPr>
            <a:lvl5pPr marL="2286000" lvl="4" indent="-298450" algn="l">
              <a:lnSpc>
                <a:spcPct val="90000"/>
              </a:lnSpc>
              <a:spcBef>
                <a:spcPts val="0"/>
              </a:spcBef>
              <a:spcAft>
                <a:spcPts val="0"/>
              </a:spcAft>
              <a:buClr>
                <a:schemeClr val="dk1"/>
              </a:buClr>
              <a:buSzPts val="1100"/>
              <a:buChar char="○"/>
              <a:defRPr/>
            </a:lvl5pPr>
            <a:lvl6pPr marL="2743200" lvl="5" indent="-298450" algn="l">
              <a:lnSpc>
                <a:spcPct val="90000"/>
              </a:lnSpc>
              <a:spcBef>
                <a:spcPts val="0"/>
              </a:spcBef>
              <a:spcAft>
                <a:spcPts val="0"/>
              </a:spcAft>
              <a:buClr>
                <a:schemeClr val="dk1"/>
              </a:buClr>
              <a:buSzPts val="1100"/>
              <a:buChar char="■"/>
              <a:defRPr/>
            </a:lvl6pPr>
            <a:lvl7pPr marL="3200400" lvl="6" indent="-298450" algn="l">
              <a:lnSpc>
                <a:spcPct val="90000"/>
              </a:lnSpc>
              <a:spcBef>
                <a:spcPts val="0"/>
              </a:spcBef>
              <a:spcAft>
                <a:spcPts val="0"/>
              </a:spcAft>
              <a:buClr>
                <a:schemeClr val="dk1"/>
              </a:buClr>
              <a:buSzPts val="1100"/>
              <a:buChar char="●"/>
              <a:defRPr/>
            </a:lvl7pPr>
            <a:lvl8pPr marL="3657600" lvl="7" indent="-298450" algn="l">
              <a:lnSpc>
                <a:spcPct val="90000"/>
              </a:lnSpc>
              <a:spcBef>
                <a:spcPts val="0"/>
              </a:spcBef>
              <a:spcAft>
                <a:spcPts val="0"/>
              </a:spcAft>
              <a:buClr>
                <a:schemeClr val="dk1"/>
              </a:buClr>
              <a:buSzPts val="1100"/>
              <a:buChar char="○"/>
              <a:defRPr/>
            </a:lvl8pPr>
            <a:lvl9pPr marL="4114800" lvl="8" indent="-298450" algn="l">
              <a:lnSpc>
                <a:spcPct val="90000"/>
              </a:lnSpc>
              <a:spcBef>
                <a:spcPts val="0"/>
              </a:spcBef>
              <a:spcAft>
                <a:spcPts val="0"/>
              </a:spcAft>
              <a:buClr>
                <a:schemeClr val="dk1"/>
              </a:buClr>
              <a:buSzPts val="1100"/>
              <a:buChar char="■"/>
              <a:defRPr/>
            </a:lvl9pPr>
          </a:lstStyle>
          <a:p>
            <a:endParaRPr/>
          </a:p>
        </p:txBody>
      </p:sp>
      <p:sp>
        <p:nvSpPr>
          <p:cNvPr id="78" name="Google Shape;78;p37"/>
          <p:cNvSpPr txBox="1">
            <a:spLocks noGrp="1"/>
          </p:cNvSpPr>
          <p:nvPr>
            <p:ph type="sldNum" idx="12"/>
          </p:nvPr>
        </p:nvSpPr>
        <p:spPr>
          <a:xfrm>
            <a:off x="8472458" y="4663217"/>
            <a:ext cx="548700" cy="393600"/>
          </a:xfrm>
          <a:prstGeom prst="rect">
            <a:avLst/>
          </a:prstGeom>
          <a:noFill/>
          <a:ln>
            <a:noFill/>
          </a:ln>
        </p:spPr>
        <p:txBody>
          <a:bodyPr spcFirstLastPara="1" wrap="square" lIns="68575" tIns="68575" rIns="68575" bIns="68575" anchor="ctr" anchorCtr="0">
            <a:normAutofit/>
          </a:bodyPr>
          <a:lstStyle>
            <a:lvl1pPr marL="0" marR="0" lvl="0"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79"/>
        <p:cNvGrpSpPr/>
        <p:nvPr/>
      </p:nvGrpSpPr>
      <p:grpSpPr>
        <a:xfrm>
          <a:off x="0" y="0"/>
          <a:ext cx="0" cy="0"/>
          <a:chOff x="0" y="0"/>
          <a:chExt cx="0" cy="0"/>
        </a:xfrm>
      </p:grpSpPr>
      <p:sp>
        <p:nvSpPr>
          <p:cNvPr id="80" name="Google Shape;80;p38"/>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1" name="Google Shape;81;p38"/>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82" name="Google Shape;82;p3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3" name="Google Shape;83;p3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4" name="Google Shape;84;p3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5"/>
        <p:cNvGrpSpPr/>
        <p:nvPr/>
      </p:nvGrpSpPr>
      <p:grpSpPr>
        <a:xfrm>
          <a:off x="0" y="0"/>
          <a:ext cx="0" cy="0"/>
          <a:chOff x="0" y="0"/>
          <a:chExt cx="0" cy="0"/>
        </a:xfrm>
      </p:grpSpPr>
      <p:sp>
        <p:nvSpPr>
          <p:cNvPr id="86" name="Google Shape;86;p39"/>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7" name="Google Shape;87;p39"/>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8" name="Google Shape;88;p39"/>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9" name="Google Shape;89;p3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0" name="Google Shape;90;p3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1" name="Google Shape;91;p3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2"/>
        <p:cNvGrpSpPr/>
        <p:nvPr/>
      </p:nvGrpSpPr>
      <p:grpSpPr>
        <a:xfrm>
          <a:off x="0" y="0"/>
          <a:ext cx="0" cy="0"/>
          <a:chOff x="0" y="0"/>
          <a:chExt cx="0" cy="0"/>
        </a:xfrm>
      </p:grpSpPr>
      <p:sp>
        <p:nvSpPr>
          <p:cNvPr id="93" name="Google Shape;93;p40"/>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4" name="Google Shape;94;p40"/>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5" name="Google Shape;95;p40"/>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6" name="Google Shape;96;p40"/>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7" name="Google Shape;97;p40"/>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8" name="Google Shape;98;p4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9" name="Google Shape;99;p4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0" name="Google Shape;100;p4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2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 name="Google Shape;15;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4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3" name="Google Shape;103;p4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4" name="Google Shape;104;p4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5" name="Google Shape;105;p4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6"/>
        <p:cNvGrpSpPr/>
        <p:nvPr/>
      </p:nvGrpSpPr>
      <p:grpSpPr>
        <a:xfrm>
          <a:off x="0" y="0"/>
          <a:ext cx="0" cy="0"/>
          <a:chOff x="0" y="0"/>
          <a:chExt cx="0" cy="0"/>
        </a:xfrm>
      </p:grpSpPr>
      <p:sp>
        <p:nvSpPr>
          <p:cNvPr id="107" name="Google Shape;107;p42"/>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8" name="Google Shape;108;p42"/>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09" name="Google Shape;109;p42"/>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0" name="Google Shape;110;p4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1" name="Google Shape;111;p4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2" name="Google Shape;112;p4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3"/>
        <p:cNvGrpSpPr/>
        <p:nvPr/>
      </p:nvGrpSpPr>
      <p:grpSpPr>
        <a:xfrm>
          <a:off x="0" y="0"/>
          <a:ext cx="0" cy="0"/>
          <a:chOff x="0" y="0"/>
          <a:chExt cx="0" cy="0"/>
        </a:xfrm>
      </p:grpSpPr>
      <p:sp>
        <p:nvSpPr>
          <p:cNvPr id="114" name="Google Shape;114;p43"/>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5" name="Google Shape;115;p43"/>
          <p:cNvSpPr>
            <a:spLocks noGrp="1"/>
          </p:cNvSpPr>
          <p:nvPr>
            <p:ph type="pic" idx="2"/>
          </p:nvPr>
        </p:nvSpPr>
        <p:spPr>
          <a:xfrm>
            <a:off x="3887391" y="740569"/>
            <a:ext cx="4629300" cy="3655200"/>
          </a:xfrm>
          <a:prstGeom prst="rect">
            <a:avLst/>
          </a:prstGeom>
          <a:noFill/>
          <a:ln>
            <a:noFill/>
          </a:ln>
        </p:spPr>
      </p:sp>
      <p:sp>
        <p:nvSpPr>
          <p:cNvPr id="116" name="Google Shape;116;p43"/>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7" name="Google Shape;117;p4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8" name="Google Shape;118;p4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9" name="Google Shape;119;p4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0"/>
        <p:cNvGrpSpPr/>
        <p:nvPr/>
      </p:nvGrpSpPr>
      <p:grpSpPr>
        <a:xfrm>
          <a:off x="0" y="0"/>
          <a:ext cx="0" cy="0"/>
          <a:chOff x="0" y="0"/>
          <a:chExt cx="0" cy="0"/>
        </a:xfrm>
      </p:grpSpPr>
      <p:sp>
        <p:nvSpPr>
          <p:cNvPr id="121" name="Google Shape;121;p4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2" name="Google Shape;122;p44"/>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3" name="Google Shape;123;p4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4" name="Google Shape;124;p4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5" name="Google Shape;125;p4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6"/>
        <p:cNvGrpSpPr/>
        <p:nvPr/>
      </p:nvGrpSpPr>
      <p:grpSpPr>
        <a:xfrm>
          <a:off x="0" y="0"/>
          <a:ext cx="0" cy="0"/>
          <a:chOff x="0" y="0"/>
          <a:chExt cx="0" cy="0"/>
        </a:xfrm>
      </p:grpSpPr>
      <p:sp>
        <p:nvSpPr>
          <p:cNvPr id="127" name="Google Shape;127;p45"/>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8" name="Google Shape;128;p45"/>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9" name="Google Shape;129;p4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0" name="Google Shape;130;p4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1" name="Google Shape;131;p4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2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2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2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 name="Google Shape;52;p22"/>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2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54" name="Google Shape;54;p2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2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jpe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026" name="Picture 2">
            <a:extLst>
              <a:ext uri="{FF2B5EF4-FFF2-40B4-BE49-F238E27FC236}">
                <a16:creationId xmlns:a16="http://schemas.microsoft.com/office/drawing/2014/main" id="{3A1887AC-A156-B13A-8E87-1AF86E42F2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8255" y="64228"/>
            <a:ext cx="3856037"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144" name="Google Shape;144;p2"/>
          <p:cNvCxnSpPr>
            <a:cxnSpLocks/>
          </p:cNvCxnSpPr>
          <p:nvPr/>
        </p:nvCxnSpPr>
        <p:spPr>
          <a:xfrm>
            <a:off x="2139499" y="4508995"/>
            <a:ext cx="2021738" cy="0"/>
          </a:xfrm>
          <a:prstGeom prst="straightConnector1">
            <a:avLst/>
          </a:prstGeom>
          <a:noFill/>
          <a:ln w="28575" cap="flat" cmpd="sng">
            <a:solidFill>
              <a:srgbClr val="FF0000"/>
            </a:solidFill>
            <a:prstDash val="dash"/>
            <a:round/>
            <a:headEnd type="none" w="sm" len="sm"/>
            <a:tailEnd type="triangle" w="med" len="med"/>
          </a:ln>
        </p:spPr>
      </p:cxnSp>
      <p:cxnSp>
        <p:nvCxnSpPr>
          <p:cNvPr id="145" name="Google Shape;145;p2"/>
          <p:cNvCxnSpPr/>
          <p:nvPr/>
        </p:nvCxnSpPr>
        <p:spPr>
          <a:xfrm>
            <a:off x="1828525" y="1965021"/>
            <a:ext cx="2669100" cy="159600"/>
          </a:xfrm>
          <a:prstGeom prst="straightConnector1">
            <a:avLst/>
          </a:prstGeom>
          <a:noFill/>
          <a:ln w="28575" cap="flat" cmpd="sng">
            <a:solidFill>
              <a:srgbClr val="FF0000"/>
            </a:solidFill>
            <a:prstDash val="dash"/>
            <a:round/>
            <a:headEnd type="none" w="sm" len="sm"/>
            <a:tailEnd type="triangle" w="med" len="med"/>
          </a:ln>
        </p:spPr>
      </p:cxnSp>
      <p:cxnSp>
        <p:nvCxnSpPr>
          <p:cNvPr id="146" name="Google Shape;146;p2"/>
          <p:cNvCxnSpPr>
            <a:cxnSpLocks/>
            <a:stCxn id="5" idx="1"/>
          </p:cNvCxnSpPr>
          <p:nvPr/>
        </p:nvCxnSpPr>
        <p:spPr>
          <a:xfrm flipH="1" flipV="1">
            <a:off x="4908550" y="1148215"/>
            <a:ext cx="2765562" cy="1088240"/>
          </a:xfrm>
          <a:prstGeom prst="straightConnector1">
            <a:avLst/>
          </a:prstGeom>
          <a:noFill/>
          <a:ln w="28575" cap="flat" cmpd="sng">
            <a:solidFill>
              <a:srgbClr val="FF0000"/>
            </a:solidFill>
            <a:prstDash val="dash"/>
            <a:round/>
            <a:headEnd type="none" w="sm" len="sm"/>
            <a:tailEnd type="triangle" w="med" len="med"/>
          </a:ln>
        </p:spPr>
      </p:cxnSp>
      <p:cxnSp>
        <p:nvCxnSpPr>
          <p:cNvPr id="147" name="Google Shape;147;p2"/>
          <p:cNvCxnSpPr>
            <a:cxnSpLocks/>
          </p:cNvCxnSpPr>
          <p:nvPr/>
        </p:nvCxnSpPr>
        <p:spPr>
          <a:xfrm flipV="1">
            <a:off x="2647950" y="2928529"/>
            <a:ext cx="3030667" cy="199337"/>
          </a:xfrm>
          <a:prstGeom prst="straightConnector1">
            <a:avLst/>
          </a:prstGeom>
          <a:noFill/>
          <a:ln w="28575" cap="flat" cmpd="sng">
            <a:solidFill>
              <a:srgbClr val="FF0000"/>
            </a:solidFill>
            <a:prstDash val="dash"/>
            <a:round/>
            <a:headEnd type="none" w="sm" len="sm"/>
            <a:tailEnd type="triangle" w="med" len="med"/>
          </a:ln>
        </p:spPr>
      </p:cxnSp>
      <p:grpSp>
        <p:nvGrpSpPr>
          <p:cNvPr id="149" name="Google Shape;149;p2"/>
          <p:cNvGrpSpPr/>
          <p:nvPr/>
        </p:nvGrpSpPr>
        <p:grpSpPr>
          <a:xfrm>
            <a:off x="275" y="-1900"/>
            <a:ext cx="4420723" cy="779452"/>
            <a:chOff x="0" y="214638"/>
            <a:chExt cx="3107932" cy="815582"/>
          </a:xfrm>
        </p:grpSpPr>
        <p:grpSp>
          <p:nvGrpSpPr>
            <p:cNvPr id="150" name="Google Shape;150;p2"/>
            <p:cNvGrpSpPr/>
            <p:nvPr/>
          </p:nvGrpSpPr>
          <p:grpSpPr>
            <a:xfrm>
              <a:off x="0" y="291855"/>
              <a:ext cx="3107932" cy="738365"/>
              <a:chOff x="0" y="225393"/>
              <a:chExt cx="3076856" cy="738365"/>
            </a:xfrm>
          </p:grpSpPr>
          <p:sp>
            <p:nvSpPr>
              <p:cNvPr id="151" name="Google Shape;151;p2"/>
              <p:cNvSpPr/>
              <p:nvPr/>
            </p:nvSpPr>
            <p:spPr>
              <a:xfrm>
                <a:off x="0" y="225393"/>
                <a:ext cx="2275500" cy="738300"/>
              </a:xfrm>
              <a:prstGeom prst="rec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Montserrat"/>
                  <a:ea typeface="Montserrat"/>
                  <a:cs typeface="Montserrat"/>
                  <a:sym typeface="Montserrat"/>
                </a:endParaRPr>
              </a:p>
            </p:txBody>
          </p:sp>
          <p:sp>
            <p:nvSpPr>
              <p:cNvPr id="152" name="Google Shape;152;p2"/>
              <p:cNvSpPr/>
              <p:nvPr/>
            </p:nvSpPr>
            <p:spPr>
              <a:xfrm>
                <a:off x="1938759" y="225393"/>
                <a:ext cx="1138097" cy="738365"/>
              </a:xfrm>
              <a:prstGeom prst="flowChartInputOutpu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Montserrat"/>
                  <a:ea typeface="Montserrat"/>
                  <a:cs typeface="Montserrat"/>
                  <a:sym typeface="Montserrat"/>
                </a:endParaRPr>
              </a:p>
            </p:txBody>
          </p:sp>
        </p:grpSp>
        <p:grpSp>
          <p:nvGrpSpPr>
            <p:cNvPr id="153" name="Google Shape;153;p2"/>
            <p:cNvGrpSpPr/>
            <p:nvPr/>
          </p:nvGrpSpPr>
          <p:grpSpPr>
            <a:xfrm>
              <a:off x="0" y="214638"/>
              <a:ext cx="3047301" cy="738365"/>
              <a:chOff x="0" y="214638"/>
              <a:chExt cx="3047301" cy="738365"/>
            </a:xfrm>
          </p:grpSpPr>
          <p:sp>
            <p:nvSpPr>
              <p:cNvPr id="154" name="Google Shape;154;p2"/>
              <p:cNvSpPr/>
              <p:nvPr/>
            </p:nvSpPr>
            <p:spPr>
              <a:xfrm>
                <a:off x="0" y="214638"/>
                <a:ext cx="2275500" cy="738300"/>
              </a:xfrm>
              <a:prstGeom prst="rec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Montserrat"/>
                  <a:ea typeface="Montserrat"/>
                  <a:cs typeface="Montserrat"/>
                  <a:sym typeface="Montserrat"/>
                </a:endParaRPr>
              </a:p>
            </p:txBody>
          </p:sp>
          <p:sp>
            <p:nvSpPr>
              <p:cNvPr id="155" name="Google Shape;155;p2"/>
              <p:cNvSpPr/>
              <p:nvPr/>
            </p:nvSpPr>
            <p:spPr>
              <a:xfrm>
                <a:off x="1909204" y="214638"/>
                <a:ext cx="1138097" cy="738365"/>
              </a:xfrm>
              <a:prstGeom prst="flowChartInputOutpu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Montserrat"/>
                  <a:ea typeface="Montserrat"/>
                  <a:cs typeface="Montserrat"/>
                  <a:sym typeface="Montserrat"/>
                </a:endParaRPr>
              </a:p>
            </p:txBody>
          </p:sp>
        </p:grpSp>
      </p:grpSp>
      <p:sp>
        <p:nvSpPr>
          <p:cNvPr id="156" name="Google Shape;156;p2"/>
          <p:cNvSpPr txBox="1"/>
          <p:nvPr/>
        </p:nvSpPr>
        <p:spPr>
          <a:xfrm flipH="1">
            <a:off x="12525" y="-82550"/>
            <a:ext cx="4090800" cy="873300"/>
          </a:xfrm>
          <a:prstGeom prst="rect">
            <a:avLst/>
          </a:prstGeom>
          <a:noFill/>
          <a:ln>
            <a:noFill/>
          </a:ln>
        </p:spPr>
        <p:txBody>
          <a:bodyPr spcFirstLastPara="1" wrap="square" lIns="68575" tIns="34275" rIns="68575" bIns="34275" anchor="ctr" anchorCtr="0">
            <a:noAutofit/>
          </a:bodyPr>
          <a:lstStyle/>
          <a:p>
            <a:pPr marL="0" marR="0" lvl="0" indent="0" algn="l" rtl="0">
              <a:lnSpc>
                <a:spcPct val="115000"/>
              </a:lnSpc>
              <a:spcBef>
                <a:spcPts val="0"/>
              </a:spcBef>
              <a:spcAft>
                <a:spcPts val="0"/>
              </a:spcAft>
              <a:buClr>
                <a:schemeClr val="lt1"/>
              </a:buClr>
              <a:buSzPts val="1800"/>
              <a:buFont typeface="Montserrat ExtraBold"/>
              <a:buNone/>
            </a:pPr>
            <a:r>
              <a:rPr lang="de-DE" sz="1800" dirty="0">
                <a:solidFill>
                  <a:schemeClr val="lt1"/>
                </a:solidFill>
                <a:latin typeface="Montserrat ExtraBold"/>
                <a:ea typeface="Montserrat ExtraBold"/>
                <a:cs typeface="Montserrat ExtraBold"/>
                <a:sym typeface="Montserrat ExtraBold"/>
              </a:rPr>
              <a:t>Brian </a:t>
            </a:r>
            <a:r>
              <a:rPr lang="de-DE" sz="1800" dirty="0" err="1">
                <a:solidFill>
                  <a:schemeClr val="lt1"/>
                </a:solidFill>
                <a:latin typeface="Montserrat ExtraBold"/>
                <a:ea typeface="Montserrat ExtraBold"/>
                <a:cs typeface="Montserrat ExtraBold"/>
                <a:sym typeface="Montserrat ExtraBold"/>
              </a:rPr>
              <a:t>Elmwood</a:t>
            </a:r>
            <a:endParaRPr sz="1800" b="0" i="0" u="none" strike="noStrike" cap="none" dirty="0">
              <a:solidFill>
                <a:schemeClr val="lt1"/>
              </a:solidFill>
              <a:latin typeface="Montserrat ExtraBold"/>
              <a:ea typeface="Montserrat ExtraBold"/>
              <a:cs typeface="Montserrat ExtraBold"/>
              <a:sym typeface="Montserrat ExtraBold"/>
            </a:endParaRPr>
          </a:p>
          <a:p>
            <a:pPr marL="0" marR="0" lvl="0" indent="0" algn="l" rtl="0">
              <a:lnSpc>
                <a:spcPct val="115000"/>
              </a:lnSpc>
              <a:spcBef>
                <a:spcPts val="0"/>
              </a:spcBef>
              <a:spcAft>
                <a:spcPts val="0"/>
              </a:spcAft>
              <a:buClr>
                <a:srgbClr val="FFB951"/>
              </a:buClr>
              <a:buSzPts val="1800"/>
              <a:buFont typeface="Montserrat ExtraBold"/>
              <a:buNone/>
            </a:pPr>
            <a:r>
              <a:rPr lang="de" sz="1800" b="0" i="0" u="none" strike="noStrike" cap="none" dirty="0">
                <a:solidFill>
                  <a:srgbClr val="FFB951"/>
                </a:solidFill>
                <a:latin typeface="Montserrat ExtraBold"/>
                <a:ea typeface="Montserrat ExtraBold"/>
                <a:cs typeface="Montserrat ExtraBold"/>
                <a:sym typeface="Montserrat ExtraBold"/>
              </a:rPr>
              <a:t>Care Bear</a:t>
            </a:r>
            <a:endParaRPr sz="1700" b="0" i="0" u="none" strike="noStrike" cap="none" dirty="0">
              <a:solidFill>
                <a:srgbClr val="FF0000"/>
              </a:solidFill>
              <a:latin typeface="Montserrat ExtraBold"/>
              <a:ea typeface="Montserrat ExtraBold"/>
              <a:cs typeface="Montserrat ExtraBold"/>
              <a:sym typeface="Montserrat ExtraBold"/>
            </a:endParaRPr>
          </a:p>
        </p:txBody>
      </p:sp>
      <p:pic>
        <p:nvPicPr>
          <p:cNvPr id="5" name="Grafik 4">
            <a:extLst>
              <a:ext uri="{FF2B5EF4-FFF2-40B4-BE49-F238E27FC236}">
                <a16:creationId xmlns:a16="http://schemas.microsoft.com/office/drawing/2014/main" id="{CF93CE44-02A7-CA13-D556-0436D890AA3F}"/>
              </a:ext>
            </a:extLst>
          </p:cNvPr>
          <p:cNvPicPr>
            <a:picLocks noChangeAspect="1"/>
          </p:cNvPicPr>
          <p:nvPr/>
        </p:nvPicPr>
        <p:blipFill>
          <a:blip r:embed="rId4"/>
          <a:srcRect l="16151" t="10415" r="38035" b="54923"/>
          <a:stretch>
            <a:fillRect/>
          </a:stretch>
        </p:blipFill>
        <p:spPr>
          <a:xfrm>
            <a:off x="7674112" y="1345044"/>
            <a:ext cx="1343891" cy="1782822"/>
          </a:xfrm>
          <a:prstGeom prst="rect">
            <a:avLst/>
          </a:prstGeom>
        </p:spPr>
      </p:pic>
      <p:pic>
        <p:nvPicPr>
          <p:cNvPr id="1028" name="Picture 4">
            <a:extLst>
              <a:ext uri="{FF2B5EF4-FFF2-40B4-BE49-F238E27FC236}">
                <a16:creationId xmlns:a16="http://schemas.microsoft.com/office/drawing/2014/main" id="{C8A9DC7B-BAC1-F2C0-8995-6063376E418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79" t="18861" r="879" b="21039"/>
          <a:stretch>
            <a:fillRect/>
          </a:stretch>
        </p:blipFill>
        <p:spPr bwMode="auto">
          <a:xfrm>
            <a:off x="7828995" y="-82550"/>
            <a:ext cx="1302480" cy="1173119"/>
          </a:xfrm>
          <a:prstGeom prst="rect">
            <a:avLst/>
          </a:prstGeom>
          <a:noFill/>
          <a:extLst>
            <a:ext uri="{909E8E84-426E-40DD-AFC4-6F175D3DCCD1}">
              <a14:hiddenFill xmlns:a14="http://schemas.microsoft.com/office/drawing/2010/main">
                <a:solidFill>
                  <a:srgbClr val="FFFFFF"/>
                </a:solidFill>
              </a14:hiddenFill>
            </a:ext>
          </a:extLst>
        </p:spPr>
      </p:pic>
      <p:cxnSp>
        <p:nvCxnSpPr>
          <p:cNvPr id="9" name="Google Shape;146;p2">
            <a:extLst>
              <a:ext uri="{FF2B5EF4-FFF2-40B4-BE49-F238E27FC236}">
                <a16:creationId xmlns:a16="http://schemas.microsoft.com/office/drawing/2014/main" id="{C8E8AC3B-6EED-2880-AC7C-D73E4997FDA4}"/>
              </a:ext>
            </a:extLst>
          </p:cNvPr>
          <p:cNvCxnSpPr>
            <a:cxnSpLocks/>
          </p:cNvCxnSpPr>
          <p:nvPr/>
        </p:nvCxnSpPr>
        <p:spPr>
          <a:xfrm flipH="1">
            <a:off x="4940042" y="611147"/>
            <a:ext cx="3041908" cy="88734"/>
          </a:xfrm>
          <a:prstGeom prst="straightConnector1">
            <a:avLst/>
          </a:prstGeom>
          <a:noFill/>
          <a:ln w="28575" cap="flat" cmpd="sng">
            <a:solidFill>
              <a:srgbClr val="FF0000"/>
            </a:solidFill>
            <a:prstDash val="dash"/>
            <a:round/>
            <a:headEnd type="none" w="sm" len="sm"/>
            <a:tailEnd type="triangle" w="med" len="med"/>
          </a:ln>
        </p:spPr>
      </p:cxnSp>
      <p:cxnSp>
        <p:nvCxnSpPr>
          <p:cNvPr id="11" name="Google Shape;146;p2">
            <a:extLst>
              <a:ext uri="{FF2B5EF4-FFF2-40B4-BE49-F238E27FC236}">
                <a16:creationId xmlns:a16="http://schemas.microsoft.com/office/drawing/2014/main" id="{EE2FB834-1F8C-7BC7-E027-E8DC0FE27622}"/>
              </a:ext>
            </a:extLst>
          </p:cNvPr>
          <p:cNvCxnSpPr>
            <a:cxnSpLocks/>
          </p:cNvCxnSpPr>
          <p:nvPr/>
        </p:nvCxnSpPr>
        <p:spPr>
          <a:xfrm flipH="1" flipV="1">
            <a:off x="4908550" y="1637034"/>
            <a:ext cx="2838178" cy="1918966"/>
          </a:xfrm>
          <a:prstGeom prst="straightConnector1">
            <a:avLst/>
          </a:prstGeom>
          <a:noFill/>
          <a:ln w="28575" cap="flat" cmpd="sng">
            <a:solidFill>
              <a:srgbClr val="FF0000"/>
            </a:solidFill>
            <a:prstDash val="dash"/>
            <a:round/>
            <a:headEnd type="none" w="sm" len="sm"/>
            <a:tailEnd type="triangle" w="med" len="med"/>
          </a:ln>
        </p:spPr>
      </p:cxnSp>
      <p:pic>
        <p:nvPicPr>
          <p:cNvPr id="1030" name="Picture 6" descr="Story Pin-Bild">
            <a:extLst>
              <a:ext uri="{FF2B5EF4-FFF2-40B4-BE49-F238E27FC236}">
                <a16:creationId xmlns:a16="http://schemas.microsoft.com/office/drawing/2014/main" id="{75250E58-60DD-77CA-A350-3F6259568F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11707" y="-289928"/>
            <a:ext cx="1356644" cy="1356644"/>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Google Shape;146;p2">
            <a:extLst>
              <a:ext uri="{FF2B5EF4-FFF2-40B4-BE49-F238E27FC236}">
                <a16:creationId xmlns:a16="http://schemas.microsoft.com/office/drawing/2014/main" id="{636AA2DB-6949-A92D-7929-F93E39008997}"/>
              </a:ext>
            </a:extLst>
          </p:cNvPr>
          <p:cNvCxnSpPr>
            <a:cxnSpLocks/>
          </p:cNvCxnSpPr>
          <p:nvPr/>
        </p:nvCxnSpPr>
        <p:spPr>
          <a:xfrm flipH="1">
            <a:off x="8480235" y="260350"/>
            <a:ext cx="1902015" cy="143534"/>
          </a:xfrm>
          <a:prstGeom prst="straightConnector1">
            <a:avLst/>
          </a:prstGeom>
          <a:noFill/>
          <a:ln w="28575" cap="flat" cmpd="sng">
            <a:solidFill>
              <a:srgbClr val="FF0000"/>
            </a:solidFill>
            <a:prstDash val="dash"/>
            <a:round/>
            <a:headEnd type="none" w="sm" len="sm"/>
            <a:tailEnd type="triangle" w="med" len="med"/>
          </a:ln>
        </p:spPr>
      </p:cxnSp>
      <p:pic>
        <p:nvPicPr>
          <p:cNvPr id="1032" name="Picture 8">
            <a:extLst>
              <a:ext uri="{FF2B5EF4-FFF2-40B4-BE49-F238E27FC236}">
                <a16:creationId xmlns:a16="http://schemas.microsoft.com/office/drawing/2014/main" id="{0F31B42C-5C0A-7FE7-BB89-F9E29E9921B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9367" t="28861" r="40185" b="47015"/>
          <a:stretch>
            <a:fillRect/>
          </a:stretch>
        </p:blipFill>
        <p:spPr bwMode="auto">
          <a:xfrm>
            <a:off x="7945840" y="3268167"/>
            <a:ext cx="1485402" cy="1240828"/>
          </a:xfrm>
          <a:prstGeom prst="rect">
            <a:avLst/>
          </a:prstGeom>
          <a:noFill/>
          <a:extLst>
            <a:ext uri="{909E8E84-426E-40DD-AFC4-6F175D3DCCD1}">
              <a14:hiddenFill xmlns:a14="http://schemas.microsoft.com/office/drawing/2010/main">
                <a:solidFill>
                  <a:srgbClr val="FFFFFF"/>
                </a:solidFill>
              </a14:hiddenFill>
            </a:ext>
          </a:extLst>
        </p:spPr>
      </p:pic>
      <p:pic>
        <p:nvPicPr>
          <p:cNvPr id="18" name="Grafik 17">
            <a:extLst>
              <a:ext uri="{FF2B5EF4-FFF2-40B4-BE49-F238E27FC236}">
                <a16:creationId xmlns:a16="http://schemas.microsoft.com/office/drawing/2014/main" id="{882F4468-8C75-7A94-BB6F-AEDE8C8909B5}"/>
              </a:ext>
            </a:extLst>
          </p:cNvPr>
          <p:cNvPicPr>
            <a:picLocks noChangeAspect="1"/>
          </p:cNvPicPr>
          <p:nvPr/>
        </p:nvPicPr>
        <p:blipFill>
          <a:blip r:embed="rId8"/>
          <a:stretch>
            <a:fillRect/>
          </a:stretch>
        </p:blipFill>
        <p:spPr>
          <a:xfrm>
            <a:off x="1624069" y="2313786"/>
            <a:ext cx="885822" cy="1574795"/>
          </a:xfrm>
          <a:prstGeom prst="rect">
            <a:avLst/>
          </a:prstGeom>
        </p:spPr>
      </p:pic>
      <p:pic>
        <p:nvPicPr>
          <p:cNvPr id="20" name="Grafik 19">
            <a:extLst>
              <a:ext uri="{FF2B5EF4-FFF2-40B4-BE49-F238E27FC236}">
                <a16:creationId xmlns:a16="http://schemas.microsoft.com/office/drawing/2014/main" id="{ACE22481-5221-14E0-6C03-C22BCC309D77}"/>
              </a:ext>
            </a:extLst>
          </p:cNvPr>
          <p:cNvPicPr>
            <a:picLocks noChangeAspect="1"/>
          </p:cNvPicPr>
          <p:nvPr/>
        </p:nvPicPr>
        <p:blipFill>
          <a:blip r:embed="rId9"/>
          <a:srcRect t="10494"/>
          <a:stretch>
            <a:fillRect/>
          </a:stretch>
        </p:blipFill>
        <p:spPr>
          <a:xfrm>
            <a:off x="94382" y="4077746"/>
            <a:ext cx="1734143" cy="2066966"/>
          </a:xfrm>
          <a:prstGeom prst="rect">
            <a:avLst/>
          </a:prstGeom>
        </p:spPr>
      </p:pic>
      <p:pic>
        <p:nvPicPr>
          <p:cNvPr id="1034" name="Picture 10">
            <a:extLst>
              <a:ext uri="{FF2B5EF4-FFF2-40B4-BE49-F238E27FC236}">
                <a16:creationId xmlns:a16="http://schemas.microsoft.com/office/drawing/2014/main" id="{7B09E3E2-CB3D-8EC1-77FD-51F2876E166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2654" y="777490"/>
            <a:ext cx="1652736" cy="165273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A42F353B-D447-1F6E-1C7F-4B93F9C7718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072296" y="611147"/>
            <a:ext cx="1853390" cy="1853390"/>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Google Shape;145;p2">
            <a:extLst>
              <a:ext uri="{FF2B5EF4-FFF2-40B4-BE49-F238E27FC236}">
                <a16:creationId xmlns:a16="http://schemas.microsoft.com/office/drawing/2014/main" id="{2CE67FE5-5644-5306-419C-F8063DD9262B}"/>
              </a:ext>
            </a:extLst>
          </p:cNvPr>
          <p:cNvCxnSpPr>
            <a:cxnSpLocks/>
          </p:cNvCxnSpPr>
          <p:nvPr/>
        </p:nvCxnSpPr>
        <p:spPr>
          <a:xfrm>
            <a:off x="-368300" y="1603858"/>
            <a:ext cx="1134446" cy="33176"/>
          </a:xfrm>
          <a:prstGeom prst="straightConnector1">
            <a:avLst/>
          </a:prstGeom>
          <a:noFill/>
          <a:ln w="28575" cap="flat" cmpd="sng">
            <a:solidFill>
              <a:srgbClr val="FF0000"/>
            </a:solidFill>
            <a:prstDash val="dash"/>
            <a:round/>
            <a:headEnd type="none" w="sm" len="sm"/>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grpSp>
        <p:nvGrpSpPr>
          <p:cNvPr id="161" name="Google Shape;161;g3b636e5de4b_0_32"/>
          <p:cNvGrpSpPr/>
          <p:nvPr/>
        </p:nvGrpSpPr>
        <p:grpSpPr>
          <a:xfrm>
            <a:off x="274" y="-1897"/>
            <a:ext cx="3491140" cy="779452"/>
            <a:chOff x="0" y="214638"/>
            <a:chExt cx="3107932" cy="815582"/>
          </a:xfrm>
        </p:grpSpPr>
        <p:grpSp>
          <p:nvGrpSpPr>
            <p:cNvPr id="162" name="Google Shape;162;g3b636e5de4b_0_32"/>
            <p:cNvGrpSpPr/>
            <p:nvPr/>
          </p:nvGrpSpPr>
          <p:grpSpPr>
            <a:xfrm>
              <a:off x="0" y="291855"/>
              <a:ext cx="3107932" cy="738365"/>
              <a:chOff x="0" y="225393"/>
              <a:chExt cx="3076856" cy="738365"/>
            </a:xfrm>
          </p:grpSpPr>
          <p:sp>
            <p:nvSpPr>
              <p:cNvPr id="163" name="Google Shape;163;g3b636e5de4b_0_32"/>
              <p:cNvSpPr/>
              <p:nvPr/>
            </p:nvSpPr>
            <p:spPr>
              <a:xfrm>
                <a:off x="0" y="225393"/>
                <a:ext cx="2275500" cy="738300"/>
              </a:xfrm>
              <a:prstGeom prst="rec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64" name="Google Shape;164;g3b636e5de4b_0_32"/>
              <p:cNvSpPr/>
              <p:nvPr/>
            </p:nvSpPr>
            <p:spPr>
              <a:xfrm>
                <a:off x="1938759" y="225393"/>
                <a:ext cx="1138097" cy="738365"/>
              </a:xfrm>
              <a:prstGeom prst="flowChartInputOutpu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nvGrpSpPr>
            <p:cNvPr id="165" name="Google Shape;165;g3b636e5de4b_0_32"/>
            <p:cNvGrpSpPr/>
            <p:nvPr/>
          </p:nvGrpSpPr>
          <p:grpSpPr>
            <a:xfrm>
              <a:off x="0" y="214638"/>
              <a:ext cx="3047301" cy="738365"/>
              <a:chOff x="0" y="214638"/>
              <a:chExt cx="3047301" cy="738365"/>
            </a:xfrm>
          </p:grpSpPr>
          <p:sp>
            <p:nvSpPr>
              <p:cNvPr id="166" name="Google Shape;166;g3b636e5de4b_0_32"/>
              <p:cNvSpPr/>
              <p:nvPr/>
            </p:nvSpPr>
            <p:spPr>
              <a:xfrm>
                <a:off x="0" y="214638"/>
                <a:ext cx="2275500" cy="738300"/>
              </a:xfrm>
              <a:prstGeom prst="rec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67" name="Google Shape;167;g3b636e5de4b_0_32"/>
              <p:cNvSpPr/>
              <p:nvPr/>
            </p:nvSpPr>
            <p:spPr>
              <a:xfrm>
                <a:off x="1909204" y="214638"/>
                <a:ext cx="1138097" cy="738365"/>
              </a:xfrm>
              <a:prstGeom prst="flowChartInputOutpu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sp>
        <p:nvSpPr>
          <p:cNvPr id="168" name="Google Shape;168;g3b636e5de4b_0_32"/>
          <p:cNvSpPr txBox="1"/>
          <p:nvPr/>
        </p:nvSpPr>
        <p:spPr>
          <a:xfrm flipH="1">
            <a:off x="12825" y="-82556"/>
            <a:ext cx="3755400" cy="873300"/>
          </a:xfrm>
          <a:prstGeom prst="rect">
            <a:avLst/>
          </a:prstGeom>
          <a:noFill/>
          <a:ln>
            <a:noFill/>
          </a:ln>
        </p:spPr>
        <p:txBody>
          <a:bodyPr spcFirstLastPara="1" wrap="square" lIns="68575" tIns="34275" rIns="68575" bIns="34275" anchor="ctr" anchorCtr="0">
            <a:noAutofit/>
          </a:bodyPr>
          <a:lstStyle/>
          <a:p>
            <a:pPr marL="0" lvl="0" indent="0" algn="l" rtl="0">
              <a:lnSpc>
                <a:spcPct val="115000"/>
              </a:lnSpc>
              <a:spcBef>
                <a:spcPts val="0"/>
              </a:spcBef>
              <a:spcAft>
                <a:spcPts val="0"/>
              </a:spcAft>
              <a:buClr>
                <a:schemeClr val="lt1"/>
              </a:buClr>
              <a:buSzPts val="1800"/>
              <a:buFont typeface="Montserrat ExtraBold"/>
              <a:buNone/>
            </a:pPr>
            <a:r>
              <a:rPr lang="de" sz="1800">
                <a:solidFill>
                  <a:schemeClr val="lt1"/>
                </a:solidFill>
                <a:latin typeface="Montserrat ExtraBold"/>
                <a:ea typeface="Montserrat ExtraBold"/>
                <a:cs typeface="Montserrat ExtraBold"/>
                <a:sym typeface="Montserrat ExtraBold"/>
              </a:rPr>
              <a:t>Character Name</a:t>
            </a:r>
            <a:endParaRPr sz="11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FFB951"/>
              </a:buClr>
              <a:buSzPts val="1800"/>
              <a:buFont typeface="Montserrat ExtraBold"/>
              <a:buNone/>
            </a:pPr>
            <a:r>
              <a:rPr lang="de" sz="1800" b="0" i="0" u="none" strike="noStrike" cap="none">
                <a:solidFill>
                  <a:srgbClr val="FFB951"/>
                </a:solidFill>
                <a:latin typeface="Montserrat ExtraBold"/>
                <a:ea typeface="Montserrat ExtraBold"/>
                <a:cs typeface="Montserrat ExtraBold"/>
                <a:sym typeface="Montserrat ExtraBold"/>
              </a:rPr>
              <a:t>Character Checklist</a:t>
            </a:r>
            <a:endParaRPr sz="1100" b="0" i="0" u="none" strike="noStrike" cap="none">
              <a:solidFill>
                <a:srgbClr val="000000"/>
              </a:solidFill>
              <a:latin typeface="Arial"/>
              <a:ea typeface="Arial"/>
              <a:cs typeface="Arial"/>
              <a:sym typeface="Arial"/>
            </a:endParaRPr>
          </a:p>
        </p:txBody>
      </p:sp>
      <p:graphicFrame>
        <p:nvGraphicFramePr>
          <p:cNvPr id="169" name="Google Shape;169;g3b636e5de4b_0_32"/>
          <p:cNvGraphicFramePr/>
          <p:nvPr>
            <p:extLst>
              <p:ext uri="{D42A27DB-BD31-4B8C-83A1-F6EECF244321}">
                <p14:modId xmlns:p14="http://schemas.microsoft.com/office/powerpoint/2010/main" val="3257530362"/>
              </p:ext>
            </p:extLst>
          </p:nvPr>
        </p:nvGraphicFramePr>
        <p:xfrm>
          <a:off x="21850" y="851289"/>
          <a:ext cx="9080600" cy="5864530"/>
        </p:xfrm>
        <a:graphic>
          <a:graphicData uri="http://schemas.openxmlformats.org/drawingml/2006/table">
            <a:tbl>
              <a:tblPr bandCol="1">
                <a:tableStyleId>{284E427A-3D55-4303-BF80-6455036E1DE7}</a:tableStyleId>
              </a:tblPr>
              <a:tblGrid>
                <a:gridCol w="2270150">
                  <a:extLst>
                    <a:ext uri="{9D8B030D-6E8A-4147-A177-3AD203B41FA5}">
                      <a16:colId xmlns:a16="http://schemas.microsoft.com/office/drawing/2014/main" val="20000"/>
                    </a:ext>
                  </a:extLst>
                </a:gridCol>
                <a:gridCol w="2270150">
                  <a:extLst>
                    <a:ext uri="{9D8B030D-6E8A-4147-A177-3AD203B41FA5}">
                      <a16:colId xmlns:a16="http://schemas.microsoft.com/office/drawing/2014/main" val="20001"/>
                    </a:ext>
                  </a:extLst>
                </a:gridCol>
                <a:gridCol w="2270150">
                  <a:extLst>
                    <a:ext uri="{9D8B030D-6E8A-4147-A177-3AD203B41FA5}">
                      <a16:colId xmlns:a16="http://schemas.microsoft.com/office/drawing/2014/main" val="20002"/>
                    </a:ext>
                  </a:extLst>
                </a:gridCol>
                <a:gridCol w="2270150">
                  <a:extLst>
                    <a:ext uri="{9D8B030D-6E8A-4147-A177-3AD203B41FA5}">
                      <a16:colId xmlns:a16="http://schemas.microsoft.com/office/drawing/2014/main" val="20003"/>
                    </a:ext>
                  </a:extLst>
                </a:gridCol>
              </a:tblGrid>
              <a:tr h="829125">
                <a:tc>
                  <a:txBody>
                    <a:bodyPr/>
                    <a:lstStyle/>
                    <a:p>
                      <a:pPr marL="0" marR="0" lvl="0" indent="0" algn="l" rtl="0">
                        <a:lnSpc>
                          <a:spcPct val="100000"/>
                        </a:lnSpc>
                        <a:spcBef>
                          <a:spcPts val="0"/>
                        </a:spcBef>
                        <a:spcAft>
                          <a:spcPts val="0"/>
                        </a:spcAft>
                        <a:buNone/>
                      </a:pPr>
                      <a:r>
                        <a:rPr lang="de" sz="1400" b="1" u="none" strike="noStrike" cap="none" dirty="0"/>
                        <a:t>Goal</a:t>
                      </a:r>
                      <a:endParaRPr dirty="0"/>
                    </a:p>
                  </a:txBody>
                  <a:tcPr marL="91450" marR="91450" marT="45725" marB="45725"/>
                </a:tc>
                <a:tc>
                  <a:txBody>
                    <a:bodyPr/>
                    <a:lstStyle/>
                    <a:p>
                      <a:pPr marL="0" lvl="0" indent="0" algn="l" rtl="0">
                        <a:spcBef>
                          <a:spcPts val="0"/>
                        </a:spcBef>
                        <a:spcAft>
                          <a:spcPts val="0"/>
                        </a:spcAft>
                        <a:buNone/>
                      </a:pPr>
                      <a:r>
                        <a:rPr lang="de" dirty="0"/>
                        <a:t>Er ist überzeugt das jeder Comfort verdient und versucht deshalb jeden zu comforten</a:t>
                      </a:r>
                      <a:endParaRPr dirty="0"/>
                    </a:p>
                  </a:txBody>
                  <a:tcPr marL="91450" marR="91450" marT="45725" marB="45725"/>
                </a:tc>
                <a:tc>
                  <a:txBody>
                    <a:bodyPr/>
                    <a:lstStyle/>
                    <a:p>
                      <a:pPr marL="0" marR="0" lvl="0" indent="0" algn="l" rtl="0">
                        <a:lnSpc>
                          <a:spcPct val="100000"/>
                        </a:lnSpc>
                        <a:spcBef>
                          <a:spcPts val="0"/>
                        </a:spcBef>
                        <a:spcAft>
                          <a:spcPts val="0"/>
                        </a:spcAft>
                        <a:buNone/>
                      </a:pPr>
                      <a:r>
                        <a:rPr lang="de" sz="1400" b="1" u="none" strike="noStrike" cap="none"/>
                        <a:t>A specific personality / Universal Behaviour</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Er spielt die ganze Zeit mit den Händen wenn er unsicher ist</a:t>
                      </a:r>
                      <a:endParaRPr dirty="0"/>
                    </a:p>
                  </a:txBody>
                  <a:tcPr marL="91450" marR="91450" marT="45725" marB="45725"/>
                </a:tc>
                <a:extLst>
                  <a:ext uri="{0D108BD9-81ED-4DB2-BD59-A6C34878D82A}">
                    <a16:rowId xmlns:a16="http://schemas.microsoft.com/office/drawing/2014/main" val="10000"/>
                  </a:ext>
                </a:extLst>
              </a:tr>
              <a:tr h="829125">
                <a:tc>
                  <a:txBody>
                    <a:bodyPr/>
                    <a:lstStyle/>
                    <a:p>
                      <a:pPr marL="0" marR="0" lvl="0" indent="0" algn="l" rtl="0">
                        <a:lnSpc>
                          <a:spcPct val="100000"/>
                        </a:lnSpc>
                        <a:spcBef>
                          <a:spcPts val="0"/>
                        </a:spcBef>
                        <a:spcAft>
                          <a:spcPts val="0"/>
                        </a:spcAft>
                        <a:buNone/>
                      </a:pPr>
                      <a:r>
                        <a:rPr lang="de" sz="1400" b="1" u="none" strike="noStrike" cap="none"/>
                        <a:t>Flaw</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Er vergisst sich selbst und achtet nicht auf sich</a:t>
                      </a:r>
                      <a:endParaRPr dirty="0"/>
                    </a:p>
                  </a:txBody>
                  <a:tcPr marL="91450" marR="91450" marT="45725" marB="45725"/>
                </a:tc>
                <a:tc>
                  <a:txBody>
                    <a:bodyPr/>
                    <a:lstStyle/>
                    <a:p>
                      <a:pPr marL="0" marR="0" lvl="0" indent="0" algn="l" rtl="0">
                        <a:lnSpc>
                          <a:spcPct val="100000"/>
                        </a:lnSpc>
                        <a:spcBef>
                          <a:spcPts val="0"/>
                        </a:spcBef>
                        <a:spcAft>
                          <a:spcPts val="0"/>
                        </a:spcAft>
                        <a:buNone/>
                      </a:pPr>
                      <a:r>
                        <a:rPr lang="de" sz="1400" b="1" u="none" strike="noStrike" cap="none"/>
                        <a:t>Secrets</a:t>
                      </a:r>
                      <a:endParaRPr/>
                    </a:p>
                  </a:txBody>
                  <a:tcPr marL="91450" marR="91450" marT="45725" marB="45725"/>
                </a:tc>
                <a:tc>
                  <a:txBody>
                    <a:bodyPr/>
                    <a:lstStyle/>
                    <a:p>
                      <a:pPr marL="0" lvl="0" indent="0" algn="l" rtl="0">
                        <a:spcBef>
                          <a:spcPts val="0"/>
                        </a:spcBef>
                        <a:spcAft>
                          <a:spcPts val="0"/>
                        </a:spcAft>
                        <a:buNone/>
                      </a:pPr>
                      <a:r>
                        <a:rPr lang="de" dirty="0"/>
                        <a:t>Er macht auf seiner Arbeit meist keine Protokolle um mehr Zeit mit den Kindern zu verbringen</a:t>
                      </a:r>
                      <a:endParaRPr dirty="0"/>
                    </a:p>
                  </a:txBody>
                  <a:tcPr marL="91450" marR="91450" marT="45725" marB="45725"/>
                </a:tc>
                <a:extLst>
                  <a:ext uri="{0D108BD9-81ED-4DB2-BD59-A6C34878D82A}">
                    <a16:rowId xmlns:a16="http://schemas.microsoft.com/office/drawing/2014/main" val="10001"/>
                  </a:ext>
                </a:extLst>
              </a:tr>
              <a:tr h="829125">
                <a:tc>
                  <a:txBody>
                    <a:bodyPr/>
                    <a:lstStyle/>
                    <a:p>
                      <a:pPr marL="0" marR="0" lvl="0" indent="0" algn="l" rtl="0">
                        <a:lnSpc>
                          <a:spcPct val="100000"/>
                        </a:lnSpc>
                        <a:spcBef>
                          <a:spcPts val="0"/>
                        </a:spcBef>
                        <a:spcAft>
                          <a:spcPts val="0"/>
                        </a:spcAft>
                        <a:buNone/>
                      </a:pPr>
                      <a:r>
                        <a:rPr lang="de" sz="1400" b="1" u="none" strike="noStrike" cap="none"/>
                        <a:t>Belonging</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Erzieher</a:t>
                      </a:r>
                      <a:endParaRPr dirty="0"/>
                    </a:p>
                  </a:txBody>
                  <a:tcPr marL="91450" marR="91450" marT="45725" marB="45725"/>
                </a:tc>
                <a:tc>
                  <a:txBody>
                    <a:bodyPr/>
                    <a:lstStyle/>
                    <a:p>
                      <a:pPr marL="0" marR="0" lvl="0" indent="0" algn="l" rtl="0">
                        <a:lnSpc>
                          <a:spcPct val="100000"/>
                        </a:lnSpc>
                        <a:spcBef>
                          <a:spcPts val="0"/>
                        </a:spcBef>
                        <a:spcAft>
                          <a:spcPts val="0"/>
                        </a:spcAft>
                        <a:buNone/>
                      </a:pPr>
                      <a:r>
                        <a:rPr lang="de" sz="1400" b="1" u="none" strike="noStrike" cap="none"/>
                        <a:t>Assertiveness</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Immer fröhlich</a:t>
                      </a:r>
                      <a:endParaRPr dirty="0"/>
                    </a:p>
                  </a:txBody>
                  <a:tcPr marL="91450" marR="91450" marT="45725" marB="45725"/>
                </a:tc>
                <a:extLst>
                  <a:ext uri="{0D108BD9-81ED-4DB2-BD59-A6C34878D82A}">
                    <a16:rowId xmlns:a16="http://schemas.microsoft.com/office/drawing/2014/main" val="10002"/>
                  </a:ext>
                </a:extLst>
              </a:tr>
              <a:tr h="829125">
                <a:tc>
                  <a:txBody>
                    <a:bodyPr/>
                    <a:lstStyle/>
                    <a:p>
                      <a:pPr marL="0" marR="0" lvl="0" indent="0" algn="l" rtl="0">
                        <a:lnSpc>
                          <a:spcPct val="100000"/>
                        </a:lnSpc>
                        <a:spcBef>
                          <a:spcPts val="0"/>
                        </a:spcBef>
                        <a:spcAft>
                          <a:spcPts val="0"/>
                        </a:spcAft>
                        <a:buNone/>
                      </a:pPr>
                      <a:r>
                        <a:rPr lang="de" sz="1400" b="1" u="none" strike="noStrike" cap="none"/>
                        <a:t>Believe</a:t>
                      </a:r>
                      <a:endParaRPr/>
                    </a:p>
                  </a:txBody>
                  <a:tcPr marL="91450" marR="91450" marT="45725" marB="45725"/>
                </a:tc>
                <a:tc>
                  <a:txBody>
                    <a:bodyPr/>
                    <a:lstStyle/>
                    <a:p>
                      <a:pPr marL="0" lvl="0" indent="0" algn="l" rtl="0">
                        <a:spcBef>
                          <a:spcPts val="0"/>
                        </a:spcBef>
                        <a:spcAft>
                          <a:spcPts val="0"/>
                        </a:spcAft>
                        <a:buNone/>
                      </a:pPr>
                      <a:r>
                        <a:rPr lang="de" dirty="0"/>
                        <a:t>Die Welt ist grausam und nur wir Menschen können sie angenehmer für unsere Mitmenschen machen</a:t>
                      </a:r>
                      <a:endParaRPr dirty="0"/>
                    </a:p>
                  </a:txBody>
                  <a:tcPr marL="91450" marR="91450" marT="45725" marB="45725"/>
                </a:tc>
                <a:tc>
                  <a:txBody>
                    <a:bodyPr/>
                    <a:lstStyle/>
                    <a:p>
                      <a:pPr marL="0" marR="0" lvl="0" indent="0" algn="l" rtl="0">
                        <a:lnSpc>
                          <a:spcPct val="100000"/>
                        </a:lnSpc>
                        <a:spcBef>
                          <a:spcPts val="0"/>
                        </a:spcBef>
                        <a:spcAft>
                          <a:spcPts val="0"/>
                        </a:spcAft>
                        <a:buNone/>
                      </a:pPr>
                      <a:r>
                        <a:rPr lang="de" sz="1400" b="1" u="none" strike="noStrike" cap="none"/>
                        <a:t>Specific Tastes and professions</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Deeeeeeep Hugs</a:t>
                      </a:r>
                      <a:endParaRPr dirty="0"/>
                    </a:p>
                  </a:txBody>
                  <a:tcPr marL="91450" marR="91450" marT="45725" marB="45725"/>
                </a:tc>
                <a:extLst>
                  <a:ext uri="{0D108BD9-81ED-4DB2-BD59-A6C34878D82A}">
                    <a16:rowId xmlns:a16="http://schemas.microsoft.com/office/drawing/2014/main" val="10003"/>
                  </a:ext>
                </a:extLst>
              </a:tr>
              <a:tr h="829125">
                <a:tc>
                  <a:txBody>
                    <a:bodyPr/>
                    <a:lstStyle/>
                    <a:p>
                      <a:pPr marL="0" marR="0" lvl="0" indent="0" algn="l" rtl="0">
                        <a:lnSpc>
                          <a:spcPct val="100000"/>
                        </a:lnSpc>
                        <a:spcBef>
                          <a:spcPts val="0"/>
                        </a:spcBef>
                        <a:spcAft>
                          <a:spcPts val="0"/>
                        </a:spcAft>
                        <a:buNone/>
                      </a:pPr>
                      <a:r>
                        <a:rPr lang="de" sz="1400" b="1" u="none" strike="noStrike" cap="none"/>
                        <a:t>Information</a:t>
                      </a:r>
                      <a:endParaRPr/>
                    </a:p>
                  </a:txBody>
                  <a:tcPr marL="91450" marR="91450" marT="45725" marB="45725"/>
                </a:tc>
                <a:tc>
                  <a:txBody>
                    <a:bodyPr/>
                    <a:lstStyle/>
                    <a:p>
                      <a:pPr marL="0" lvl="0" indent="0" algn="l" rtl="0">
                        <a:spcBef>
                          <a:spcPts val="0"/>
                        </a:spcBef>
                        <a:spcAft>
                          <a:spcPts val="0"/>
                        </a:spcAft>
                        <a:buNone/>
                      </a:pPr>
                      <a:r>
                        <a:rPr lang="de" dirty="0"/>
                        <a:t>Er bringt warmes Lachen und comfort wenn man ihm geholfen hat</a:t>
                      </a:r>
                      <a:endParaRPr dirty="0"/>
                    </a:p>
                  </a:txBody>
                  <a:tcPr marL="91450" marR="91450" marT="45725" marB="45725"/>
                </a:tc>
                <a:tc>
                  <a:txBody>
                    <a:bodyPr/>
                    <a:lstStyle/>
                    <a:p>
                      <a:pPr marL="0" marR="0" lvl="0" indent="0" algn="l" rtl="0">
                        <a:lnSpc>
                          <a:spcPct val="100000"/>
                        </a:lnSpc>
                        <a:spcBef>
                          <a:spcPts val="0"/>
                        </a:spcBef>
                        <a:spcAft>
                          <a:spcPts val="0"/>
                        </a:spcAft>
                        <a:buNone/>
                      </a:pPr>
                      <a:r>
                        <a:rPr lang="de" sz="1400" b="1" u="none" strike="noStrike" cap="none"/>
                        <a:t>Hurt Them</a:t>
                      </a:r>
                      <a:endParaRPr sz="1400" b="1" u="none" strike="noStrike" cap="none"/>
                    </a:p>
                  </a:txBody>
                  <a:tcPr marL="91450" marR="91450" marT="45725" marB="45725"/>
                </a:tc>
                <a:tc>
                  <a:txBody>
                    <a:bodyPr/>
                    <a:lstStyle/>
                    <a:p>
                      <a:pPr marL="0" lvl="0" indent="0" algn="l" rtl="0">
                        <a:spcBef>
                          <a:spcPts val="0"/>
                        </a:spcBef>
                        <a:spcAft>
                          <a:spcPts val="0"/>
                        </a:spcAft>
                        <a:buNone/>
                      </a:pPr>
                      <a:r>
                        <a:rPr lang="de" dirty="0"/>
                        <a:t>Als er eine Verwarnung und Probezeit bekommen hat bei der Arbeit da er seine Protokolle nicht gemacht hat.</a:t>
                      </a:r>
                      <a:endParaRPr dirty="0"/>
                    </a:p>
                  </a:txBody>
                  <a:tcPr marL="91450" marR="91450" marT="45725" marB="45725"/>
                </a:tc>
                <a:extLst>
                  <a:ext uri="{0D108BD9-81ED-4DB2-BD59-A6C34878D82A}">
                    <a16:rowId xmlns:a16="http://schemas.microsoft.com/office/drawing/2014/main" val="10004"/>
                  </a:ext>
                </a:extLst>
              </a:tr>
              <a:tr h="829125">
                <a:tc>
                  <a:txBody>
                    <a:bodyPr/>
                    <a:lstStyle/>
                    <a:p>
                      <a:pPr marL="0" marR="0" lvl="0" indent="0" algn="l" rtl="0">
                        <a:lnSpc>
                          <a:spcPct val="100000"/>
                        </a:lnSpc>
                        <a:spcBef>
                          <a:spcPts val="0"/>
                        </a:spcBef>
                        <a:spcAft>
                          <a:spcPts val="0"/>
                        </a:spcAft>
                        <a:buNone/>
                      </a:pPr>
                      <a:r>
                        <a:rPr lang="de" sz="1400" b="1" u="none" strike="noStrike" cap="none"/>
                        <a:t>Special Skill</a:t>
                      </a:r>
                      <a:endParaRPr sz="1400" b="1"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de" sz="1100" dirty="0"/>
                        <a:t>Kann Gitarre Spielen während er mehrere Kinder im Arm hat.</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None/>
                      </a:pPr>
                      <a:endParaRPr sz="1400" b="1"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
          <p:cNvSpPr txBox="1"/>
          <p:nvPr/>
        </p:nvSpPr>
        <p:spPr>
          <a:xfrm>
            <a:off x="22124" y="703635"/>
            <a:ext cx="9122100" cy="4441186"/>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de" sz="1800" b="1" i="0" u="none" strike="noStrike" cap="none" dirty="0">
                <a:solidFill>
                  <a:srgbClr val="FF0000"/>
                </a:solidFill>
                <a:latin typeface="Calibri"/>
                <a:ea typeface="Calibri"/>
                <a:cs typeface="Calibri"/>
                <a:sym typeface="Calibri"/>
              </a:rPr>
              <a:t>Name: </a:t>
            </a:r>
            <a:r>
              <a:rPr lang="de" sz="1800" b="1" i="0" u="none" strike="noStrike" cap="none" dirty="0">
                <a:solidFill>
                  <a:schemeClr val="tx1"/>
                </a:solidFill>
                <a:latin typeface="Calibri"/>
                <a:ea typeface="Calibri"/>
                <a:cs typeface="Calibri"/>
                <a:sym typeface="Calibri"/>
              </a:rPr>
              <a:t>Brian Elmwood</a:t>
            </a:r>
            <a:endParaRPr sz="1100" b="0"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r>
              <a:rPr lang="de" sz="1800" b="1" i="0" u="none" strike="noStrike" cap="none" dirty="0">
                <a:solidFill>
                  <a:srgbClr val="FF0000"/>
                </a:solidFill>
                <a:latin typeface="Calibri"/>
                <a:ea typeface="Calibri"/>
                <a:cs typeface="Calibri"/>
                <a:sym typeface="Calibri"/>
              </a:rPr>
              <a:t>Gender: </a:t>
            </a:r>
            <a:r>
              <a:rPr lang="de" sz="1800" b="1" i="0" u="none" strike="noStrike" cap="none" dirty="0">
                <a:solidFill>
                  <a:schemeClr val="tx1"/>
                </a:solidFill>
                <a:latin typeface="Calibri"/>
                <a:ea typeface="Calibri"/>
                <a:cs typeface="Calibri"/>
                <a:sym typeface="Calibri"/>
              </a:rPr>
              <a:t>male</a:t>
            </a:r>
            <a:endParaRPr sz="1800" b="1"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r>
              <a:rPr lang="de" sz="1800" b="1" i="0" u="none" strike="noStrike" cap="none" dirty="0">
                <a:solidFill>
                  <a:srgbClr val="FF0000"/>
                </a:solidFill>
                <a:latin typeface="Calibri"/>
                <a:ea typeface="Calibri"/>
                <a:cs typeface="Calibri"/>
                <a:sym typeface="Calibri"/>
              </a:rPr>
              <a:t>Age: </a:t>
            </a:r>
            <a:r>
              <a:rPr lang="de" sz="1800" b="1" i="0" u="none" strike="noStrike" cap="none" dirty="0">
                <a:solidFill>
                  <a:schemeClr val="tx1"/>
                </a:solidFill>
                <a:latin typeface="Calibri"/>
                <a:ea typeface="Calibri"/>
                <a:cs typeface="Calibri"/>
                <a:sym typeface="Calibri"/>
              </a:rPr>
              <a:t>43</a:t>
            </a:r>
            <a:endParaRPr sz="1800" b="1"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r>
              <a:rPr lang="de" sz="1800" b="1" i="0" u="none" strike="noStrike" cap="none" dirty="0">
                <a:solidFill>
                  <a:srgbClr val="FF0000"/>
                </a:solidFill>
                <a:latin typeface="Calibri"/>
                <a:ea typeface="Calibri"/>
                <a:cs typeface="Calibri"/>
                <a:sym typeface="Calibri"/>
              </a:rPr>
              <a:t>Personality: </a:t>
            </a:r>
            <a:r>
              <a:rPr lang="de" sz="1800" b="1" i="0" u="none" strike="noStrike" cap="none" dirty="0">
                <a:solidFill>
                  <a:schemeClr val="tx1"/>
                </a:solidFill>
                <a:latin typeface="Calibri"/>
                <a:ea typeface="Calibri"/>
                <a:cs typeface="Calibri"/>
                <a:sym typeface="Calibri"/>
              </a:rPr>
              <a:t>Lover, Everyman</a:t>
            </a:r>
            <a:endParaRPr sz="1800" b="1"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SzPts val="1800"/>
              <a:buFont typeface="Arial"/>
              <a:buNone/>
            </a:pPr>
            <a:r>
              <a:rPr lang="de" sz="1800" b="1" i="0" u="none" strike="noStrike" cap="none" dirty="0">
                <a:solidFill>
                  <a:srgbClr val="FF0000"/>
                </a:solidFill>
                <a:latin typeface="Calibri"/>
                <a:ea typeface="Calibri"/>
                <a:cs typeface="Calibri"/>
                <a:sym typeface="Calibri"/>
              </a:rPr>
              <a:t>Alignment: </a:t>
            </a:r>
            <a:r>
              <a:rPr lang="de" sz="1800" b="1" dirty="0">
                <a:solidFill>
                  <a:schemeClr val="tx1"/>
                </a:solidFill>
                <a:latin typeface="Calibri"/>
                <a:ea typeface="Calibri"/>
                <a:cs typeface="Calibri"/>
                <a:sym typeface="Calibri"/>
              </a:rPr>
              <a:t>neutral good</a:t>
            </a:r>
            <a:endParaRPr sz="1800" b="1"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0"/>
              </a:spcAft>
              <a:buClr>
                <a:schemeClr val="dk1"/>
              </a:buClr>
              <a:buSzPts val="1800"/>
              <a:buFont typeface="Arial"/>
              <a:buNone/>
            </a:pPr>
            <a:r>
              <a:rPr lang="de" sz="1800" b="1" i="0" u="none" strike="noStrike" cap="none" dirty="0">
                <a:solidFill>
                  <a:srgbClr val="FF0000"/>
                </a:solidFill>
                <a:latin typeface="Calibri"/>
                <a:ea typeface="Calibri"/>
                <a:cs typeface="Calibri"/>
                <a:sym typeface="Calibri"/>
              </a:rPr>
              <a:t>Occupation: </a:t>
            </a:r>
            <a:r>
              <a:rPr lang="de" sz="1800" b="1" i="0" u="none" strike="noStrike" cap="none" dirty="0">
                <a:solidFill>
                  <a:schemeClr val="tx1"/>
                </a:solidFill>
                <a:latin typeface="Calibri"/>
                <a:ea typeface="Calibri"/>
                <a:cs typeface="Calibri"/>
                <a:sym typeface="Calibri"/>
              </a:rPr>
              <a:t>Erzieher</a:t>
            </a:r>
            <a:endParaRPr sz="1800" b="1" i="0" u="none" strike="noStrike" cap="none" dirty="0">
              <a:solidFill>
                <a:srgbClr val="FF0000"/>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endParaRPr sz="1800" b="1" i="0" u="none" strike="noStrike" cap="none" dirty="0">
              <a:solidFill>
                <a:srgbClr val="FF0000"/>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r>
              <a:rPr lang="de" sz="1800" b="0" i="0" u="none" strike="noStrike" cap="none" dirty="0">
                <a:solidFill>
                  <a:srgbClr val="FF0000"/>
                </a:solidFill>
                <a:latin typeface="Calibri"/>
                <a:ea typeface="Calibri"/>
                <a:cs typeface="Calibri"/>
                <a:sym typeface="Calibri"/>
              </a:rPr>
              <a:t> </a:t>
            </a:r>
            <a:endParaRPr sz="1800" b="0" i="0" u="none" strike="noStrike" cap="none" dirty="0">
              <a:solidFill>
                <a:srgbClr val="FF0000"/>
              </a:solidFill>
              <a:latin typeface="Calibri"/>
              <a:ea typeface="Calibri"/>
              <a:cs typeface="Calibri"/>
              <a:sym typeface="Calibri"/>
            </a:endParaRPr>
          </a:p>
          <a:p>
            <a:pPr marL="0" marR="0" lvl="0" indent="0" algn="l" rtl="0">
              <a:lnSpc>
                <a:spcPct val="115000"/>
              </a:lnSpc>
              <a:spcBef>
                <a:spcPts val="0"/>
              </a:spcBef>
              <a:spcAft>
                <a:spcPts val="0"/>
              </a:spcAft>
              <a:buClr>
                <a:srgbClr val="000000"/>
              </a:buClr>
              <a:buSzPts val="1800"/>
              <a:buFont typeface="Arial"/>
              <a:buNone/>
            </a:pPr>
            <a:endParaRPr sz="1800" b="1" i="0" u="none" strike="noStrike" cap="none" dirty="0">
              <a:solidFill>
                <a:srgbClr val="FF0000"/>
              </a:solidFill>
              <a:latin typeface="Calibri"/>
              <a:ea typeface="Calibri"/>
              <a:cs typeface="Calibri"/>
              <a:sym typeface="Calibri"/>
            </a:endParaRPr>
          </a:p>
          <a:p>
            <a:pPr marL="0" marR="0" lvl="0" indent="0" algn="l" rtl="0">
              <a:lnSpc>
                <a:spcPct val="115000"/>
              </a:lnSpc>
              <a:spcBef>
                <a:spcPts val="900"/>
              </a:spcBef>
              <a:spcAft>
                <a:spcPts val="0"/>
              </a:spcAft>
              <a:buClr>
                <a:schemeClr val="dk1"/>
              </a:buClr>
              <a:buSzPts val="800"/>
              <a:buFont typeface="Arial"/>
              <a:buNone/>
            </a:pPr>
            <a:r>
              <a:rPr lang="de-DE" sz="1800" i="0" u="none" strike="noStrike" cap="none" dirty="0">
                <a:solidFill>
                  <a:schemeClr val="tx1"/>
                </a:solidFill>
                <a:latin typeface="Arial"/>
                <a:ea typeface="Arial"/>
                <a:cs typeface="Arial"/>
                <a:sym typeface="Arial"/>
              </a:rPr>
              <a:t>Brian war schon sehr früh überzeugt Erzieher werden zu wollen. Dies wurde er auch und war der Liebling der Kinder. </a:t>
            </a:r>
            <a:r>
              <a:rPr lang="de-DE" sz="1800" dirty="0">
                <a:solidFill>
                  <a:schemeClr val="tx1"/>
                </a:solidFill>
              </a:rPr>
              <a:t>Er vernachlässigte seine Protokolle, um mehr Zeit mit den Kindern zu verbringen. Deshalb wurde er Verwarnt und ist auf Probezeit. Das beschäftigt ihn so sehr das er nicht mehr Schlafen kann.</a:t>
            </a:r>
            <a:endParaRPr sz="1800" b="0" i="0" u="none" strike="noStrike" cap="none" dirty="0">
              <a:solidFill>
                <a:srgbClr val="242424"/>
              </a:solidFill>
              <a:latin typeface="Calibri"/>
              <a:ea typeface="Calibri"/>
              <a:cs typeface="Calibri"/>
              <a:sym typeface="Calibri"/>
            </a:endParaRPr>
          </a:p>
        </p:txBody>
      </p:sp>
      <p:grpSp>
        <p:nvGrpSpPr>
          <p:cNvPr id="175" name="Google Shape;175;p3"/>
          <p:cNvGrpSpPr/>
          <p:nvPr/>
        </p:nvGrpSpPr>
        <p:grpSpPr>
          <a:xfrm>
            <a:off x="274" y="-1897"/>
            <a:ext cx="3491140" cy="779452"/>
            <a:chOff x="0" y="214638"/>
            <a:chExt cx="3107932" cy="815582"/>
          </a:xfrm>
        </p:grpSpPr>
        <p:grpSp>
          <p:nvGrpSpPr>
            <p:cNvPr id="176" name="Google Shape;176;p3"/>
            <p:cNvGrpSpPr/>
            <p:nvPr/>
          </p:nvGrpSpPr>
          <p:grpSpPr>
            <a:xfrm>
              <a:off x="0" y="291855"/>
              <a:ext cx="3107932" cy="738365"/>
              <a:chOff x="0" y="225393"/>
              <a:chExt cx="3076856" cy="738365"/>
            </a:xfrm>
          </p:grpSpPr>
          <p:sp>
            <p:nvSpPr>
              <p:cNvPr id="177" name="Google Shape;177;p3"/>
              <p:cNvSpPr/>
              <p:nvPr/>
            </p:nvSpPr>
            <p:spPr>
              <a:xfrm>
                <a:off x="0" y="225393"/>
                <a:ext cx="2275500" cy="738300"/>
              </a:xfrm>
              <a:prstGeom prst="rec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78" name="Google Shape;178;p3"/>
              <p:cNvSpPr/>
              <p:nvPr/>
            </p:nvSpPr>
            <p:spPr>
              <a:xfrm>
                <a:off x="1938759" y="225393"/>
                <a:ext cx="1138097" cy="738365"/>
              </a:xfrm>
              <a:prstGeom prst="flowChartInputOutpu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nvGrpSpPr>
            <p:cNvPr id="179" name="Google Shape;179;p3"/>
            <p:cNvGrpSpPr/>
            <p:nvPr/>
          </p:nvGrpSpPr>
          <p:grpSpPr>
            <a:xfrm>
              <a:off x="0" y="214638"/>
              <a:ext cx="3047301" cy="738365"/>
              <a:chOff x="0" y="214638"/>
              <a:chExt cx="3047301" cy="738365"/>
            </a:xfrm>
          </p:grpSpPr>
          <p:sp>
            <p:nvSpPr>
              <p:cNvPr id="180" name="Google Shape;180;p3"/>
              <p:cNvSpPr/>
              <p:nvPr/>
            </p:nvSpPr>
            <p:spPr>
              <a:xfrm>
                <a:off x="0" y="214638"/>
                <a:ext cx="2275500" cy="738300"/>
              </a:xfrm>
              <a:prstGeom prst="rec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81" name="Google Shape;181;p3"/>
              <p:cNvSpPr/>
              <p:nvPr/>
            </p:nvSpPr>
            <p:spPr>
              <a:xfrm>
                <a:off x="1909204" y="214638"/>
                <a:ext cx="1138097" cy="738365"/>
              </a:xfrm>
              <a:prstGeom prst="flowChartInputOutpu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sp>
        <p:nvSpPr>
          <p:cNvPr id="182" name="Google Shape;182;p3"/>
          <p:cNvSpPr txBox="1"/>
          <p:nvPr/>
        </p:nvSpPr>
        <p:spPr>
          <a:xfrm flipH="1">
            <a:off x="12825" y="-82556"/>
            <a:ext cx="3755400" cy="873300"/>
          </a:xfrm>
          <a:prstGeom prst="rect">
            <a:avLst/>
          </a:prstGeom>
          <a:noFill/>
          <a:ln>
            <a:noFill/>
          </a:ln>
        </p:spPr>
        <p:txBody>
          <a:bodyPr spcFirstLastPara="1" wrap="square" lIns="68575" tIns="34275" rIns="68575" bIns="34275" anchor="ctr" anchorCtr="0">
            <a:noAutofit/>
          </a:bodyPr>
          <a:lstStyle/>
          <a:p>
            <a:pPr lvl="0">
              <a:lnSpc>
                <a:spcPct val="115000"/>
              </a:lnSpc>
              <a:buClr>
                <a:schemeClr val="lt1"/>
              </a:buClr>
              <a:buSzPts val="1800"/>
            </a:pPr>
            <a:r>
              <a:rPr lang="de-DE" sz="1800" dirty="0">
                <a:solidFill>
                  <a:schemeClr val="lt1"/>
                </a:solidFill>
                <a:latin typeface="Montserrat ExtraBold"/>
                <a:ea typeface="Montserrat ExtraBold"/>
                <a:cs typeface="Montserrat ExtraBold"/>
                <a:sym typeface="Montserrat ExtraBold"/>
              </a:rPr>
              <a:t>Brian </a:t>
            </a:r>
            <a:r>
              <a:rPr lang="de-DE" sz="1800" dirty="0" err="1">
                <a:solidFill>
                  <a:schemeClr val="lt1"/>
                </a:solidFill>
                <a:latin typeface="Montserrat ExtraBold"/>
                <a:ea typeface="Montserrat ExtraBold"/>
                <a:cs typeface="Montserrat ExtraBold"/>
                <a:sym typeface="Montserrat ExtraBold"/>
              </a:rPr>
              <a:t>Elmwood</a:t>
            </a:r>
            <a:endParaRPr lang="de-DE" sz="1800" dirty="0">
              <a:solidFill>
                <a:schemeClr val="lt1"/>
              </a:solidFill>
              <a:latin typeface="Montserrat ExtraBold"/>
              <a:ea typeface="Montserrat ExtraBold"/>
              <a:cs typeface="Montserrat ExtraBold"/>
              <a:sym typeface="Montserrat ExtraBold"/>
            </a:endParaRPr>
          </a:p>
          <a:p>
            <a:pPr marL="0" marR="0" lvl="0" indent="0" algn="l" rtl="0">
              <a:lnSpc>
                <a:spcPct val="115000"/>
              </a:lnSpc>
              <a:spcBef>
                <a:spcPts val="0"/>
              </a:spcBef>
              <a:spcAft>
                <a:spcPts val="0"/>
              </a:spcAft>
              <a:buClr>
                <a:srgbClr val="FFB951"/>
              </a:buClr>
              <a:buSzPts val="1800"/>
              <a:buFont typeface="Montserrat ExtraBold"/>
              <a:buNone/>
            </a:pPr>
            <a:r>
              <a:rPr lang="de" sz="1800" b="0" i="0" u="none" strike="noStrike" cap="none" dirty="0">
                <a:solidFill>
                  <a:srgbClr val="FFB951"/>
                </a:solidFill>
                <a:latin typeface="Montserrat ExtraBold"/>
                <a:ea typeface="Montserrat ExtraBold"/>
                <a:cs typeface="Montserrat ExtraBold"/>
                <a:sym typeface="Montserrat ExtraBold"/>
              </a:rPr>
              <a:t>Character Bio (short)</a:t>
            </a:r>
            <a:endParaRPr sz="11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4"/>
          <p:cNvSpPr txBox="1"/>
          <p:nvPr/>
        </p:nvSpPr>
        <p:spPr>
          <a:xfrm>
            <a:off x="22124" y="703635"/>
            <a:ext cx="9122100" cy="4325769"/>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chemeClr val="dk1"/>
              </a:buClr>
              <a:buSzPts val="1800"/>
              <a:buFont typeface="Arial"/>
              <a:buNone/>
            </a:pPr>
            <a:r>
              <a:rPr lang="de-DE" sz="1800" dirty="0">
                <a:solidFill>
                  <a:schemeClr val="tx1"/>
                </a:solidFill>
              </a:rPr>
              <a:t>In seiner Ausbildung zum Erzieher lernte Brian schnell und energisch. Parallel brachte er sich Gitarre bei, um den Kindern immer eine Freude bereiten zu können. Als er dann Erzieher wurde, wurde er schnell zum Liebling der Kinder.</a:t>
            </a:r>
          </a:p>
          <a:p>
            <a:pPr marL="0" marR="0" lvl="0" indent="0" algn="l" rtl="0">
              <a:lnSpc>
                <a:spcPct val="115000"/>
              </a:lnSpc>
              <a:spcBef>
                <a:spcPts val="0"/>
              </a:spcBef>
              <a:spcAft>
                <a:spcPts val="0"/>
              </a:spcAft>
              <a:buClr>
                <a:schemeClr val="dk1"/>
              </a:buClr>
              <a:buSzPts val="1800"/>
              <a:buFont typeface="Arial"/>
              <a:buNone/>
            </a:pPr>
            <a:endParaRPr lang="de-DE" sz="1800" i="0" u="none" strike="noStrike" cap="none" dirty="0">
              <a:solidFill>
                <a:schemeClr val="tx1"/>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800"/>
              <a:buFont typeface="Arial"/>
              <a:buNone/>
            </a:pPr>
            <a:r>
              <a:rPr lang="de-DE" sz="1800" dirty="0">
                <a:solidFill>
                  <a:schemeClr val="tx1"/>
                </a:solidFill>
              </a:rPr>
              <a:t>Oft verbrachte er seine Zeit, in der er Protokolle schreiben sollte, damit die Kinder im Arm zu halten und ihnen Lieder vorzuspielen.</a:t>
            </a:r>
          </a:p>
          <a:p>
            <a:pPr marL="0" marR="0" lvl="0" indent="0" algn="l" rtl="0">
              <a:lnSpc>
                <a:spcPct val="115000"/>
              </a:lnSpc>
              <a:spcBef>
                <a:spcPts val="0"/>
              </a:spcBef>
              <a:spcAft>
                <a:spcPts val="0"/>
              </a:spcAft>
              <a:buClr>
                <a:schemeClr val="dk1"/>
              </a:buClr>
              <a:buSzPts val="1800"/>
              <a:buFont typeface="Arial"/>
              <a:buNone/>
            </a:pPr>
            <a:endParaRPr lang="de-DE" sz="1800" i="0" u="none" strike="noStrike" cap="none" dirty="0">
              <a:solidFill>
                <a:schemeClr val="tx1"/>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800"/>
              <a:buFont typeface="Arial"/>
              <a:buNone/>
            </a:pPr>
            <a:r>
              <a:rPr lang="de-DE" sz="1800" dirty="0">
                <a:solidFill>
                  <a:schemeClr val="tx1"/>
                </a:solidFill>
              </a:rPr>
              <a:t>Da er das öfter machte, bekam er eine Verwarnung und wurde auf Probezeit gesetzt. Dass er das für „sich zu viel um die Kinder und zu wenig um Bürokratie kümmern“ bekam erschütterte ihn sehr und er bekam Schlafprobleme.</a:t>
            </a:r>
          </a:p>
          <a:p>
            <a:pPr marL="0" marR="0" lvl="0" indent="0" algn="l" rtl="0">
              <a:lnSpc>
                <a:spcPct val="115000"/>
              </a:lnSpc>
              <a:spcBef>
                <a:spcPts val="0"/>
              </a:spcBef>
              <a:spcAft>
                <a:spcPts val="0"/>
              </a:spcAft>
              <a:buClr>
                <a:schemeClr val="dk1"/>
              </a:buClr>
              <a:buSzPts val="1800"/>
              <a:buFont typeface="Arial"/>
              <a:buNone/>
            </a:pPr>
            <a:endParaRPr lang="de-DE" sz="1800" i="0" u="none" strike="noStrike" cap="none" dirty="0">
              <a:solidFill>
                <a:schemeClr val="tx1"/>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800"/>
              <a:buFont typeface="Arial"/>
              <a:buNone/>
            </a:pPr>
            <a:r>
              <a:rPr lang="de-DE" sz="1800" dirty="0">
                <a:solidFill>
                  <a:schemeClr val="tx1"/>
                </a:solidFill>
              </a:rPr>
              <a:t>Nun ist er zu Sleep Department gegangen, um wieder schlafen zu können und genügend Energie zu bekommen, um die Kinder zu unterhalten.</a:t>
            </a:r>
            <a:endParaRPr sz="1100" i="0" u="none" strike="noStrike" cap="none" dirty="0">
              <a:solidFill>
                <a:schemeClr val="tx1"/>
              </a:solidFill>
              <a:latin typeface="Arial"/>
              <a:ea typeface="Arial"/>
              <a:cs typeface="Arial"/>
              <a:sym typeface="Arial"/>
            </a:endParaRPr>
          </a:p>
        </p:txBody>
      </p:sp>
      <p:grpSp>
        <p:nvGrpSpPr>
          <p:cNvPr id="188" name="Google Shape;188;p4"/>
          <p:cNvGrpSpPr/>
          <p:nvPr/>
        </p:nvGrpSpPr>
        <p:grpSpPr>
          <a:xfrm>
            <a:off x="274" y="-1897"/>
            <a:ext cx="3894239" cy="779452"/>
            <a:chOff x="0" y="214638"/>
            <a:chExt cx="3107932" cy="815582"/>
          </a:xfrm>
        </p:grpSpPr>
        <p:grpSp>
          <p:nvGrpSpPr>
            <p:cNvPr id="189" name="Google Shape;189;p4"/>
            <p:cNvGrpSpPr/>
            <p:nvPr/>
          </p:nvGrpSpPr>
          <p:grpSpPr>
            <a:xfrm>
              <a:off x="0" y="291855"/>
              <a:ext cx="3107932" cy="738365"/>
              <a:chOff x="0" y="225393"/>
              <a:chExt cx="3076856" cy="738365"/>
            </a:xfrm>
          </p:grpSpPr>
          <p:sp>
            <p:nvSpPr>
              <p:cNvPr id="190" name="Google Shape;190;p4"/>
              <p:cNvSpPr/>
              <p:nvPr/>
            </p:nvSpPr>
            <p:spPr>
              <a:xfrm>
                <a:off x="0" y="225393"/>
                <a:ext cx="2275500" cy="738300"/>
              </a:xfrm>
              <a:prstGeom prst="rec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91" name="Google Shape;191;p4"/>
              <p:cNvSpPr/>
              <p:nvPr/>
            </p:nvSpPr>
            <p:spPr>
              <a:xfrm>
                <a:off x="1938759" y="225393"/>
                <a:ext cx="1138097" cy="738365"/>
              </a:xfrm>
              <a:prstGeom prst="flowChartInputOutput">
                <a:avLst/>
              </a:prstGeom>
              <a:solidFill>
                <a:srgbClr val="5562EB"/>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nvGrpSpPr>
            <p:cNvPr id="192" name="Google Shape;192;p4"/>
            <p:cNvGrpSpPr/>
            <p:nvPr/>
          </p:nvGrpSpPr>
          <p:grpSpPr>
            <a:xfrm>
              <a:off x="0" y="214638"/>
              <a:ext cx="3047301" cy="738365"/>
              <a:chOff x="0" y="214638"/>
              <a:chExt cx="3047301" cy="738365"/>
            </a:xfrm>
          </p:grpSpPr>
          <p:sp>
            <p:nvSpPr>
              <p:cNvPr id="193" name="Google Shape;193;p4"/>
              <p:cNvSpPr/>
              <p:nvPr/>
            </p:nvSpPr>
            <p:spPr>
              <a:xfrm>
                <a:off x="0" y="214638"/>
                <a:ext cx="2275500" cy="738300"/>
              </a:xfrm>
              <a:prstGeom prst="rec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sp>
            <p:nvSpPr>
              <p:cNvPr id="194" name="Google Shape;194;p4"/>
              <p:cNvSpPr/>
              <p:nvPr/>
            </p:nvSpPr>
            <p:spPr>
              <a:xfrm>
                <a:off x="1909204" y="214638"/>
                <a:ext cx="1138097" cy="738365"/>
              </a:xfrm>
              <a:prstGeom prst="flowChartInputOutput">
                <a:avLst/>
              </a:prstGeom>
              <a:solidFill>
                <a:srgbClr val="15204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dk1"/>
                  </a:solidFill>
                  <a:latin typeface="Montserrat"/>
                  <a:ea typeface="Montserrat"/>
                  <a:cs typeface="Montserrat"/>
                  <a:sym typeface="Montserrat"/>
                </a:endParaRPr>
              </a:p>
            </p:txBody>
          </p:sp>
        </p:grpSp>
      </p:grpSp>
      <p:sp>
        <p:nvSpPr>
          <p:cNvPr id="195" name="Google Shape;195;p4"/>
          <p:cNvSpPr txBox="1"/>
          <p:nvPr/>
        </p:nvSpPr>
        <p:spPr>
          <a:xfrm flipH="1">
            <a:off x="12896" y="-82558"/>
            <a:ext cx="3805500" cy="873300"/>
          </a:xfrm>
          <a:prstGeom prst="rect">
            <a:avLst/>
          </a:prstGeom>
          <a:noFill/>
          <a:ln>
            <a:noFill/>
          </a:ln>
        </p:spPr>
        <p:txBody>
          <a:bodyPr spcFirstLastPara="1" wrap="square" lIns="68575" tIns="34275" rIns="68575" bIns="34275" anchor="ctr" anchorCtr="0">
            <a:noAutofit/>
          </a:bodyPr>
          <a:lstStyle/>
          <a:p>
            <a:pPr marL="0" lvl="0" indent="0" algn="l" rtl="0">
              <a:lnSpc>
                <a:spcPct val="115000"/>
              </a:lnSpc>
              <a:spcBef>
                <a:spcPts val="0"/>
              </a:spcBef>
              <a:spcAft>
                <a:spcPts val="0"/>
              </a:spcAft>
              <a:buClr>
                <a:schemeClr val="lt1"/>
              </a:buClr>
              <a:buSzPts val="1800"/>
              <a:buFont typeface="Montserrat ExtraBold"/>
              <a:buNone/>
            </a:pPr>
            <a:r>
              <a:rPr lang="de" sz="1800">
                <a:solidFill>
                  <a:schemeClr val="lt1"/>
                </a:solidFill>
                <a:latin typeface="Montserrat ExtraBold"/>
                <a:ea typeface="Montserrat ExtraBold"/>
                <a:cs typeface="Montserrat ExtraBold"/>
                <a:sym typeface="Montserrat ExtraBold"/>
              </a:rPr>
              <a:t>Character Name</a:t>
            </a:r>
            <a:endParaRPr sz="11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FFB951"/>
              </a:buClr>
              <a:buSzPts val="1800"/>
              <a:buFont typeface="Montserrat ExtraBold"/>
              <a:buNone/>
            </a:pPr>
            <a:r>
              <a:rPr lang="de" sz="1800" b="0" i="0" u="none" strike="noStrike" cap="none">
                <a:solidFill>
                  <a:srgbClr val="FFB951"/>
                </a:solidFill>
                <a:latin typeface="Montserrat ExtraBold"/>
                <a:ea typeface="Montserrat ExtraBold"/>
                <a:cs typeface="Montserrat ExtraBold"/>
                <a:sym typeface="Montserrat ExtraBold"/>
              </a:rPr>
              <a:t>Character Bio (Long)</a:t>
            </a:r>
            <a:endParaRPr sz="11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graphicFrame>
        <p:nvGraphicFramePr>
          <p:cNvPr id="237" name="Google Shape;237;p6"/>
          <p:cNvGraphicFramePr/>
          <p:nvPr>
            <p:extLst>
              <p:ext uri="{D42A27DB-BD31-4B8C-83A1-F6EECF244321}">
                <p14:modId xmlns:p14="http://schemas.microsoft.com/office/powerpoint/2010/main" val="3686292529"/>
              </p:ext>
            </p:extLst>
          </p:nvPr>
        </p:nvGraphicFramePr>
        <p:xfrm>
          <a:off x="35626" y="50514"/>
          <a:ext cx="9108375" cy="5521740"/>
        </p:xfrm>
        <a:graphic>
          <a:graphicData uri="http://schemas.openxmlformats.org/drawingml/2006/table">
            <a:tbl>
              <a:tblPr firstRow="1" bandRow="1">
                <a:noFill/>
                <a:tableStyleId>{692E3274-4D5C-44BF-BB08-FA6336CB3DAF}</a:tableStyleId>
              </a:tblPr>
              <a:tblGrid>
                <a:gridCol w="1291725">
                  <a:extLst>
                    <a:ext uri="{9D8B030D-6E8A-4147-A177-3AD203B41FA5}">
                      <a16:colId xmlns:a16="http://schemas.microsoft.com/office/drawing/2014/main" val="20000"/>
                    </a:ext>
                  </a:extLst>
                </a:gridCol>
                <a:gridCol w="3939800">
                  <a:extLst>
                    <a:ext uri="{9D8B030D-6E8A-4147-A177-3AD203B41FA5}">
                      <a16:colId xmlns:a16="http://schemas.microsoft.com/office/drawing/2014/main" val="20001"/>
                    </a:ext>
                  </a:extLst>
                </a:gridCol>
                <a:gridCol w="3876850">
                  <a:extLst>
                    <a:ext uri="{9D8B030D-6E8A-4147-A177-3AD203B41FA5}">
                      <a16:colId xmlns:a16="http://schemas.microsoft.com/office/drawing/2014/main" val="20002"/>
                    </a:ext>
                  </a:extLst>
                </a:gridCol>
              </a:tblGrid>
              <a:tr h="239450">
                <a:tc>
                  <a:txBody>
                    <a:bodyPr/>
                    <a:lstStyle/>
                    <a:p>
                      <a:pPr marL="0" marR="0" lvl="0" indent="0" algn="ctr" rtl="0">
                        <a:lnSpc>
                          <a:spcPct val="100000"/>
                        </a:lnSpc>
                        <a:spcBef>
                          <a:spcPts val="0"/>
                        </a:spcBef>
                        <a:spcAft>
                          <a:spcPts val="0"/>
                        </a:spcAft>
                        <a:buClr>
                          <a:schemeClr val="dk1"/>
                        </a:buClr>
                        <a:buSzPts val="1100"/>
                        <a:buFont typeface="Arial"/>
                        <a:buNone/>
                      </a:pPr>
                      <a:r>
                        <a:rPr lang="de" sz="1100" b="1" u="none" strike="noStrike" cap="none">
                          <a:solidFill>
                            <a:schemeClr val="dk1"/>
                          </a:solidFill>
                        </a:rPr>
                        <a:t>Character: (Name)</a:t>
                      </a:r>
                      <a:endParaRPr sz="1100" u="none" strike="noStrike" cap="none"/>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de" sz="1100" b="1" u="none" strike="noStrike" cap="none" dirty="0">
                          <a:solidFill>
                            <a:schemeClr val="dk1"/>
                          </a:solidFill>
                        </a:rPr>
                        <a:t>DIALOGUE BARK – </a:t>
                      </a:r>
                      <a:r>
                        <a:rPr lang="de" sz="1100" dirty="0">
                          <a:solidFill>
                            <a:schemeClr val="dk1"/>
                          </a:solidFill>
                        </a:rPr>
                        <a:t>Hello(Sad)</a:t>
                      </a:r>
                      <a:endParaRPr sz="1100" u="none" strike="noStrike" cap="none" dirty="0"/>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chemeClr val="dk1"/>
                        </a:buClr>
                        <a:buSzPts val="1100"/>
                        <a:buFont typeface="Arial"/>
                        <a:buNone/>
                      </a:pPr>
                      <a:r>
                        <a:rPr lang="de" sz="1100" b="1" u="none" strike="noStrike" cap="none">
                          <a:solidFill>
                            <a:schemeClr val="dk1"/>
                          </a:solidFill>
                        </a:rPr>
                        <a:t>DIALOGUE BARK – </a:t>
                      </a:r>
                      <a:r>
                        <a:rPr lang="de" sz="1100">
                          <a:solidFill>
                            <a:schemeClr val="dk1"/>
                          </a:solidFill>
                        </a:rPr>
                        <a:t>Situation </a:t>
                      </a:r>
                      <a:r>
                        <a:rPr lang="de" sz="1100" b="1" u="none" strike="noStrike" cap="none">
                          <a:solidFill>
                            <a:schemeClr val="dk1"/>
                          </a:solidFill>
                        </a:rPr>
                        <a:t>v02</a:t>
                      </a:r>
                      <a:endParaRPr sz="1100" u="none" strike="noStrike" cap="none"/>
                    </a:p>
                  </a:txBody>
                  <a:tcPr marL="68600" marR="68600" marT="34300" marB="34300">
                    <a:solidFill>
                      <a:srgbClr val="FFC000"/>
                    </a:solidFill>
                  </a:tcPr>
                </a:tc>
                <a:extLst>
                  <a:ext uri="{0D108BD9-81ED-4DB2-BD59-A6C34878D82A}">
                    <a16:rowId xmlns:a16="http://schemas.microsoft.com/office/drawing/2014/main" val="10000"/>
                  </a:ext>
                </a:extLst>
              </a:tr>
              <a:tr h="239450">
                <a:tc>
                  <a:txBody>
                    <a:bodyPr/>
                    <a:lstStyle/>
                    <a:p>
                      <a:pPr marL="0" marR="0" lvl="0" indent="0" algn="l" rtl="0">
                        <a:lnSpc>
                          <a:spcPct val="100000"/>
                        </a:lnSpc>
                        <a:spcBef>
                          <a:spcPts val="0"/>
                        </a:spcBef>
                        <a:spcAft>
                          <a:spcPts val="0"/>
                        </a:spcAft>
                        <a:buClr>
                          <a:srgbClr val="000000"/>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Ha.. Ha Hallo, können sie mir helfen?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01"/>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 (atmet ein) Hallo Ich bin Brian und brauche </a:t>
                      </a:r>
                      <a:r>
                        <a:rPr lang="de-DE" sz="1100" u="none" strike="noStrike" cap="none" dirty="0" err="1"/>
                        <a:t>hilfe</a:t>
                      </a:r>
                      <a:r>
                        <a:rPr lang="de-DE" sz="1100" u="none" strike="noStrike" cap="none" dirty="0"/>
                        <a:t>!</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02"/>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err="1"/>
                        <a:t>Ent</a:t>
                      </a:r>
                      <a:r>
                        <a:rPr lang="de-DE" sz="1100" u="none" strike="noStrike" cap="none" dirty="0"/>
                        <a:t>… Entschuldigung? Bin ich hier richtig?</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03"/>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extLst>
                  <a:ext uri="{0D108BD9-81ED-4DB2-BD59-A6C34878D82A}">
                    <a16:rowId xmlns:a16="http://schemas.microsoft.com/office/drawing/2014/main" val="10004"/>
                  </a:ext>
                </a:extLst>
              </a:tr>
              <a:tr h="239450">
                <a:tc>
                  <a:txBody>
                    <a:bodyPr/>
                    <a:lstStyle/>
                    <a:p>
                      <a:pPr marL="0" lvl="0" indent="0" algn="l" rtl="0">
                        <a:spcBef>
                          <a:spcPts val="0"/>
                        </a:spcBef>
                        <a:spcAft>
                          <a:spcPts val="0"/>
                        </a:spcAft>
                        <a:buClr>
                          <a:schemeClr val="dk1"/>
                        </a:buClr>
                        <a:buSzPts val="1100"/>
                        <a:buFont typeface="Arial"/>
                        <a:buNone/>
                      </a:pPr>
                      <a:r>
                        <a:rPr lang="de" sz="1100" dirty="0"/>
                        <a:t>Location/Action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extLst>
                  <a:ext uri="{0D108BD9-81ED-4DB2-BD59-A6C34878D82A}">
                    <a16:rowId xmlns:a16="http://schemas.microsoft.com/office/drawing/2014/main" val="10005"/>
                  </a:ext>
                </a:extLst>
              </a:tr>
              <a:tr h="239450">
                <a:tc>
                  <a:txBody>
                    <a:bodyPr/>
                    <a:lstStyle/>
                    <a:p>
                      <a:pPr marL="0" lvl="0" indent="0" algn="l" rtl="0">
                        <a:spcBef>
                          <a:spcPts val="0"/>
                        </a:spcBef>
                        <a:spcAft>
                          <a:spcPts val="0"/>
                        </a:spcAft>
                        <a:buClr>
                          <a:schemeClr val="dk1"/>
                        </a:buClr>
                        <a:buSzPts val="1100"/>
                        <a:buFont typeface="Arial"/>
                        <a:buNone/>
                      </a:pPr>
                      <a:r>
                        <a:rPr lang="de" sz="1100" dirty="0"/>
                        <a:t>Location/Action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extLst>
                  <a:ext uri="{0D108BD9-81ED-4DB2-BD59-A6C34878D82A}">
                    <a16:rowId xmlns:a16="http://schemas.microsoft.com/office/drawing/2014/main" val="10006"/>
                  </a:ext>
                </a:extLst>
              </a:tr>
              <a:tr h="239450">
                <a:tc>
                  <a:txBody>
                    <a:bodyPr/>
                    <a:lstStyle/>
                    <a:p>
                      <a:pPr marL="0" marR="0" lvl="0" indent="0" algn="ctr" rtl="0">
                        <a:lnSpc>
                          <a:spcPct val="100000"/>
                        </a:lnSpc>
                        <a:spcBef>
                          <a:spcPts val="0"/>
                        </a:spcBef>
                        <a:spcAft>
                          <a:spcPts val="0"/>
                        </a:spcAft>
                        <a:buClr>
                          <a:srgbClr val="000000"/>
                        </a:buClr>
                        <a:buSzPts val="1100"/>
                        <a:buFont typeface="Arial"/>
                        <a:buNone/>
                      </a:pPr>
                      <a:r>
                        <a:rPr lang="de" sz="1100" b="1" u="none" strike="noStrike" cap="none">
                          <a:solidFill>
                            <a:schemeClr val="dk1"/>
                          </a:solidFill>
                        </a:rPr>
                        <a:t>Character: (Name)</a:t>
                      </a:r>
                      <a:endParaRPr sz="1100" u="none" strike="noStrike" cap="none"/>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de" sz="1100" b="1" u="none" strike="noStrike" cap="none" dirty="0">
                          <a:solidFill>
                            <a:schemeClr val="dk1"/>
                          </a:solidFill>
                        </a:rPr>
                        <a:t>DIALOGUE BARK – </a:t>
                      </a:r>
                      <a:r>
                        <a:rPr lang="de" sz="1100" b="1" dirty="0"/>
                        <a:t>Succeded (Happy)</a:t>
                      </a:r>
                      <a:endParaRPr sz="1100" u="none" strike="noStrike" cap="none" dirty="0"/>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chemeClr val="dk1"/>
                        </a:buClr>
                        <a:buSzPts val="1100"/>
                        <a:buFont typeface="Arial"/>
                        <a:buNone/>
                      </a:pPr>
                      <a:r>
                        <a:rPr lang="de" sz="1100" b="1" u="none" strike="noStrike" cap="none">
                          <a:solidFill>
                            <a:schemeClr val="dk1"/>
                          </a:solidFill>
                        </a:rPr>
                        <a:t>DIALOGUE BARK – </a:t>
                      </a:r>
                      <a:r>
                        <a:rPr lang="de" sz="1100" b="1"/>
                        <a:t>Situation </a:t>
                      </a:r>
                      <a:r>
                        <a:rPr lang="de" sz="1100" b="1" u="none" strike="noStrike" cap="none">
                          <a:solidFill>
                            <a:schemeClr val="dk1"/>
                          </a:solidFill>
                        </a:rPr>
                        <a:t> v02</a:t>
                      </a:r>
                      <a:endParaRPr sz="1100" u="none" strike="noStrike" cap="none"/>
                    </a:p>
                  </a:txBody>
                  <a:tcPr marL="68600" marR="68600" marT="34300" marB="34300">
                    <a:solidFill>
                      <a:srgbClr val="FFC000"/>
                    </a:solidFill>
                  </a:tcPr>
                </a:tc>
                <a:extLst>
                  <a:ext uri="{0D108BD9-81ED-4DB2-BD59-A6C34878D82A}">
                    <a16:rowId xmlns:a16="http://schemas.microsoft.com/office/drawing/2014/main" val="10007"/>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Vielen Dank, ich könnte sie glatt Umarmen!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08"/>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Ich sollte ein Lied über sie schreiben, danke!</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09"/>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Da werden sich aber die Kinder freuen!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u="none" strike="noStrike" cap="none"/>
                    </a:p>
                  </a:txBody>
                  <a:tcPr marL="68600" marR="68600" marT="34300" marB="34300">
                    <a:noFill/>
                  </a:tcPr>
                </a:tc>
                <a:extLst>
                  <a:ext uri="{0D108BD9-81ED-4DB2-BD59-A6C34878D82A}">
                    <a16:rowId xmlns:a16="http://schemas.microsoft.com/office/drawing/2014/main" val="10010"/>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1100"/>
                        <a:buFont typeface="Arial"/>
                        <a:buNone/>
                      </a:pPr>
                      <a:r>
                        <a:rPr lang="de-DE" sz="1100" u="none" strike="noStrike" cap="none" dirty="0"/>
                        <a:t>-</a:t>
                      </a:r>
                      <a:endParaRPr sz="1100" u="none" strike="noStrike" cap="none" dirty="0"/>
                    </a:p>
                  </a:txBody>
                  <a:tcPr marL="68600" marR="68600" marT="34300" marB="34300">
                    <a:noFill/>
                  </a:tcPr>
                </a:tc>
                <a:extLst>
                  <a:ext uri="{0D108BD9-81ED-4DB2-BD59-A6C34878D82A}">
                    <a16:rowId xmlns:a16="http://schemas.microsoft.com/office/drawing/2014/main" val="10011"/>
                  </a:ext>
                </a:extLst>
              </a:tr>
              <a:tr h="239450">
                <a:tc>
                  <a:txBody>
                    <a:bodyPr/>
                    <a:lstStyle/>
                    <a:p>
                      <a:pPr marL="0" lvl="0" indent="0" algn="l" rtl="0">
                        <a:spcBef>
                          <a:spcPts val="0"/>
                        </a:spcBef>
                        <a:spcAft>
                          <a:spcPts val="0"/>
                        </a:spcAft>
                        <a:buClr>
                          <a:schemeClr val="dk1"/>
                        </a:buClr>
                        <a:buSzPts val="1100"/>
                        <a:buFont typeface="Arial"/>
                        <a:buNone/>
                      </a:pPr>
                      <a:r>
                        <a:rPr lang="de" sz="1100" dirty="0"/>
                        <a:t>Location/Action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extLst>
                  <a:ext uri="{0D108BD9-81ED-4DB2-BD59-A6C34878D82A}">
                    <a16:rowId xmlns:a16="http://schemas.microsoft.com/office/drawing/2014/main" val="10012"/>
                  </a:ext>
                </a:extLst>
              </a:tr>
              <a:tr h="239450">
                <a:tc>
                  <a:txBody>
                    <a:bodyPr/>
                    <a:lstStyle/>
                    <a:p>
                      <a:pPr marL="0" lvl="0" indent="0" algn="l" rtl="0">
                        <a:spcBef>
                          <a:spcPts val="0"/>
                        </a:spcBef>
                        <a:spcAft>
                          <a:spcPts val="0"/>
                        </a:spcAft>
                        <a:buClr>
                          <a:schemeClr val="dk1"/>
                        </a:buClr>
                        <a:buSzPts val="1100"/>
                        <a:buFont typeface="Arial"/>
                        <a:buNone/>
                      </a:pPr>
                      <a:r>
                        <a:rPr lang="de" sz="1100" dirty="0"/>
                        <a:t>Location/Action</a:t>
                      </a:r>
                      <a:endParaRPr sz="11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extLst>
                  <a:ext uri="{0D108BD9-81ED-4DB2-BD59-A6C34878D82A}">
                    <a16:rowId xmlns:a16="http://schemas.microsoft.com/office/drawing/2014/main" val="10013"/>
                  </a:ext>
                </a:extLst>
              </a:tr>
              <a:tr h="239450">
                <a:tc>
                  <a:txBody>
                    <a:bodyPr/>
                    <a:lstStyle/>
                    <a:p>
                      <a:pPr marL="0" marR="0" lvl="0" indent="0" algn="ctr" rtl="0">
                        <a:lnSpc>
                          <a:spcPct val="100000"/>
                        </a:lnSpc>
                        <a:spcBef>
                          <a:spcPts val="0"/>
                        </a:spcBef>
                        <a:spcAft>
                          <a:spcPts val="0"/>
                        </a:spcAft>
                        <a:buClr>
                          <a:schemeClr val="dk1"/>
                        </a:buClr>
                        <a:buSzPts val="1100"/>
                        <a:buFont typeface="Arial"/>
                        <a:buNone/>
                      </a:pPr>
                      <a:r>
                        <a:rPr lang="de" sz="1100" b="1" u="none" strike="noStrike" cap="none">
                          <a:solidFill>
                            <a:schemeClr val="dk1"/>
                          </a:solidFill>
                        </a:rPr>
                        <a:t>Character: (Name)</a:t>
                      </a:r>
                      <a:endParaRPr sz="1100" u="none" strike="noStrike" cap="none"/>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de" sz="1100" b="1" u="none" strike="noStrike" cap="none" dirty="0">
                          <a:solidFill>
                            <a:schemeClr val="dk1"/>
                          </a:solidFill>
                        </a:rPr>
                        <a:t>DIALOGUE BARK – </a:t>
                      </a:r>
                      <a:r>
                        <a:rPr lang="de" sz="1100" b="1" dirty="0"/>
                        <a:t>Not Succeded(Sad)</a:t>
                      </a:r>
                      <a:endParaRPr sz="1100" u="none" strike="noStrike" cap="none" dirty="0"/>
                    </a:p>
                  </a:txBody>
                  <a:tcPr marL="68600" marR="68600" marT="34300" marB="34300">
                    <a:solidFill>
                      <a:srgbClr val="FFC000"/>
                    </a:solidFill>
                  </a:tcPr>
                </a:tc>
                <a:tc>
                  <a:txBody>
                    <a:bodyPr/>
                    <a:lstStyle/>
                    <a:p>
                      <a:pPr marL="0" marR="0" lvl="0" indent="0" algn="ctr" rtl="0">
                        <a:lnSpc>
                          <a:spcPct val="100000"/>
                        </a:lnSpc>
                        <a:spcBef>
                          <a:spcPts val="0"/>
                        </a:spcBef>
                        <a:spcAft>
                          <a:spcPts val="0"/>
                        </a:spcAft>
                        <a:buClr>
                          <a:schemeClr val="dk1"/>
                        </a:buClr>
                        <a:buSzPts val="1100"/>
                        <a:buFont typeface="Arial"/>
                        <a:buNone/>
                      </a:pPr>
                      <a:r>
                        <a:rPr lang="de" sz="1100" b="1" u="none" strike="noStrike" cap="none">
                          <a:solidFill>
                            <a:schemeClr val="dk1"/>
                          </a:solidFill>
                        </a:rPr>
                        <a:t>DIALOGUE BARK – </a:t>
                      </a:r>
                      <a:r>
                        <a:rPr lang="de" sz="1100" b="1"/>
                        <a:t>Situation </a:t>
                      </a:r>
                      <a:r>
                        <a:rPr lang="de" sz="1100" b="1" u="none" strike="noStrike" cap="none">
                          <a:solidFill>
                            <a:schemeClr val="dk1"/>
                          </a:solidFill>
                        </a:rPr>
                        <a:t> v02</a:t>
                      </a:r>
                      <a:endParaRPr sz="1100" u="none" strike="noStrike" cap="none"/>
                    </a:p>
                  </a:txBody>
                  <a:tcPr marL="68600" marR="68600" marT="34300" marB="34300">
                    <a:solidFill>
                      <a:srgbClr val="FFC000"/>
                    </a:solidFill>
                  </a:tcPr>
                </a:tc>
                <a:extLst>
                  <a:ext uri="{0D108BD9-81ED-4DB2-BD59-A6C34878D82A}">
                    <a16:rowId xmlns:a16="http://schemas.microsoft.com/office/drawing/2014/main" val="10014"/>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Vielen Dank, dass </a:t>
                      </a:r>
                      <a:r>
                        <a:rPr lang="de-DE" sz="900" u="none" strike="noStrike" cap="none" dirty="0" err="1"/>
                        <a:t>They</a:t>
                      </a:r>
                      <a:r>
                        <a:rPr lang="de-DE" sz="900" u="none" strike="noStrike" cap="none" dirty="0"/>
                        <a:t> </a:t>
                      </a:r>
                      <a:r>
                        <a:rPr lang="de-DE" sz="900" u="none" strike="noStrike" cap="none"/>
                        <a:t>versucht hat </a:t>
                      </a:r>
                      <a:r>
                        <a:rPr lang="de-DE" sz="900" u="none" strike="noStrike" cap="none" dirty="0"/>
                        <a:t>mir zu helfen…</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extLst>
                  <a:ext uri="{0D108BD9-81ED-4DB2-BD59-A6C34878D82A}">
                    <a16:rowId xmlns:a16="http://schemas.microsoft.com/office/drawing/2014/main" val="10015"/>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Vielleicht liegt es an mir…</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extLst>
                  <a:ext uri="{0D108BD9-81ED-4DB2-BD59-A6C34878D82A}">
                    <a16:rowId xmlns:a16="http://schemas.microsoft.com/office/drawing/2014/main" val="10016"/>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Ich will doch nur wieder für die Kinder da sein…</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extLst>
                  <a:ext uri="{0D108BD9-81ED-4DB2-BD59-A6C34878D82A}">
                    <a16:rowId xmlns:a16="http://schemas.microsoft.com/office/drawing/2014/main" val="10017"/>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r>
                        <a:rPr lang="de-DE" sz="900" u="none" strike="noStrike" cap="none" dirty="0"/>
                        <a:t>-</a:t>
                      </a:r>
                      <a:endParaRPr sz="900" u="none" strike="noStrike" cap="none" dirty="0"/>
                    </a:p>
                  </a:txBody>
                  <a:tcPr marL="68600" marR="68600" marT="34300" marB="34300">
                    <a:noFill/>
                  </a:tcPr>
                </a:tc>
                <a:extLst>
                  <a:ext uri="{0D108BD9-81ED-4DB2-BD59-A6C34878D82A}">
                    <a16:rowId xmlns:a16="http://schemas.microsoft.com/office/drawing/2014/main" val="10018"/>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extLst>
                  <a:ext uri="{0D108BD9-81ED-4DB2-BD59-A6C34878D82A}">
                    <a16:rowId xmlns:a16="http://schemas.microsoft.com/office/drawing/2014/main" val="10019"/>
                  </a:ext>
                </a:extLst>
              </a:tr>
              <a:tr h="239450">
                <a:tc>
                  <a:txBody>
                    <a:bodyPr/>
                    <a:lstStyle/>
                    <a:p>
                      <a:pPr marL="0" lvl="0" indent="0" algn="l" rtl="0">
                        <a:spcBef>
                          <a:spcPts val="0"/>
                        </a:spcBef>
                        <a:spcAft>
                          <a:spcPts val="0"/>
                        </a:spcAft>
                        <a:buClr>
                          <a:schemeClr val="dk1"/>
                        </a:buClr>
                        <a:buSzPts val="1100"/>
                        <a:buFont typeface="Arial"/>
                        <a:buNone/>
                      </a:pPr>
                      <a:r>
                        <a:rPr lang="de" sz="1100"/>
                        <a:t>Location/Action</a:t>
                      </a:r>
                      <a:endParaRPr sz="11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68600" marR="68600" marT="34300" marB="34300">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dirty="0"/>
                    </a:p>
                  </a:txBody>
                  <a:tcPr marL="68600" marR="68600" marT="34300" marB="34300">
                    <a:noFill/>
                  </a:tcPr>
                </a:tc>
                <a:extLst>
                  <a:ext uri="{0D108BD9-81ED-4DB2-BD59-A6C34878D82A}">
                    <a16:rowId xmlns:a16="http://schemas.microsoft.com/office/drawing/2014/main" val="10020"/>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635</Words>
  <Application>Microsoft Office PowerPoint</Application>
  <PresentationFormat>Bildschirmpräsentation (16:9)</PresentationFormat>
  <Paragraphs>100</Paragraphs>
  <Slides>5</Slides>
  <Notes>5</Notes>
  <HiddenSlides>0</HiddenSlides>
  <MMClips>0</MMClips>
  <ScaleCrop>false</ScaleCrop>
  <HeadingPairs>
    <vt:vector size="6" baseType="variant">
      <vt:variant>
        <vt:lpstr>Verwendete Schriftarten</vt:lpstr>
      </vt:variant>
      <vt:variant>
        <vt:i4>4</vt:i4>
      </vt:variant>
      <vt:variant>
        <vt:lpstr>Design</vt:lpstr>
      </vt:variant>
      <vt:variant>
        <vt:i4>2</vt:i4>
      </vt:variant>
      <vt:variant>
        <vt:lpstr>Folientitel</vt:lpstr>
      </vt:variant>
      <vt:variant>
        <vt:i4>5</vt:i4>
      </vt:variant>
    </vt:vector>
  </HeadingPairs>
  <TitlesOfParts>
    <vt:vector size="11" baseType="lpstr">
      <vt:lpstr>Montserrat</vt:lpstr>
      <vt:lpstr>Montserrat ExtraBold</vt:lpstr>
      <vt:lpstr>Calibri</vt:lpstr>
      <vt:lpstr>Arial</vt:lpstr>
      <vt:lpstr>Simple Light</vt:lpstr>
      <vt:lpstr>Office Theme</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Hever, Jonas (Stud SRH-University)</cp:lastModifiedBy>
  <cp:revision>3</cp:revision>
  <dcterms:modified xsi:type="dcterms:W3CDTF">2026-01-31T02:29:19Z</dcterms:modified>
</cp:coreProperties>
</file>